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524" r:id="rId2"/>
    <p:sldId id="2292" r:id="rId3"/>
    <p:sldId id="2293" r:id="rId4"/>
    <p:sldId id="2286" r:id="rId5"/>
    <p:sldId id="2283" r:id="rId6"/>
    <p:sldId id="2279" r:id="rId7"/>
    <p:sldId id="2285" r:id="rId8"/>
    <p:sldId id="2273" r:id="rId9"/>
    <p:sldId id="2275" r:id="rId10"/>
    <p:sldId id="2276" r:id="rId11"/>
    <p:sldId id="2294" r:id="rId12"/>
    <p:sldId id="656" r:id="rId13"/>
    <p:sldId id="657" r:id="rId14"/>
    <p:sldId id="2296" r:id="rId15"/>
    <p:sldId id="659" r:id="rId16"/>
    <p:sldId id="2295" r:id="rId17"/>
    <p:sldId id="2297" r:id="rId18"/>
    <p:sldId id="2298" r:id="rId19"/>
    <p:sldId id="2289" r:id="rId20"/>
    <p:sldId id="2299" r:id="rId21"/>
    <p:sldId id="2282" r:id="rId22"/>
    <p:sldId id="2300" r:id="rId23"/>
    <p:sldId id="2277" r:id="rId24"/>
    <p:sldId id="2301" r:id="rId25"/>
    <p:sldId id="2288" r:id="rId26"/>
    <p:sldId id="2265" r:id="rId27"/>
    <p:sldId id="280" r:id="rId28"/>
    <p:sldId id="272" r:id="rId29"/>
    <p:sldId id="256" r:id="rId30"/>
    <p:sldId id="290" r:id="rId31"/>
    <p:sldId id="273" r:id="rId32"/>
    <p:sldId id="293" r:id="rId33"/>
    <p:sldId id="294" r:id="rId34"/>
  </p:sldIdLst>
  <p:sldSz cx="12192000" cy="6858000"/>
  <p:notesSz cx="6889750" cy="1002188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 Schaap" initials="R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7F15"/>
    <a:srgbClr val="C00000"/>
    <a:srgbClr val="97BF0D"/>
    <a:srgbClr val="018000"/>
    <a:srgbClr val="95C11F"/>
    <a:srgbClr val="2A983E"/>
    <a:srgbClr val="5E9719"/>
    <a:srgbClr val="F3F6E9"/>
    <a:srgbClr val="358F27"/>
    <a:srgbClr val="67A5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Stijl, licht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Stijl, thema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Stijl, licht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43" autoAdjust="0"/>
    <p:restoredTop sz="94757" autoAdjust="0"/>
  </p:normalViewPr>
  <p:slideViewPr>
    <p:cSldViewPr snapToGrid="0" snapToObjects="1">
      <p:cViewPr varScale="1">
        <p:scale>
          <a:sx n="95" d="100"/>
          <a:sy n="95" d="100"/>
        </p:scale>
        <p:origin x="41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3283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86BC15-21C2-467F-A5CA-B390C0726815}" type="doc">
      <dgm:prSet loTypeId="urn:microsoft.com/office/officeart/2005/8/layout/hierarchy2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6EFB2CBD-3190-49F5-8212-95B45615DB16}">
      <dgm:prSet phldrT="[Tekst]"/>
      <dgm:spPr>
        <a:solidFill>
          <a:srgbClr val="E6F4BE"/>
        </a:solidFill>
        <a:ln>
          <a:noFill/>
        </a:ln>
        <a:effectLst/>
      </dgm:spPr>
      <dgm:t>
        <a:bodyPr/>
        <a:lstStyle/>
        <a:p>
          <a:r>
            <a:rPr lang="nl-NL" b="1" i="0" dirty="0">
              <a:solidFill>
                <a:schemeClr val="tx1"/>
              </a:solidFill>
              <a:effectLst/>
            </a:rPr>
            <a:t>CO</a:t>
          </a:r>
          <a:r>
            <a:rPr lang="nl-NL" b="1" i="0" baseline="-25000" dirty="0">
              <a:solidFill>
                <a:schemeClr val="tx1"/>
              </a:solidFill>
              <a:effectLst/>
            </a:rPr>
            <a:t>2</a:t>
          </a:r>
          <a:r>
            <a:rPr lang="nl-NL" b="1" dirty="0">
              <a:solidFill>
                <a:schemeClr val="tx1"/>
              </a:solidFill>
            </a:rPr>
            <a:t>-uitstoot</a:t>
          </a:r>
        </a:p>
      </dgm:t>
    </dgm:pt>
    <dgm:pt modelId="{44926191-0EDF-45F4-B8A4-DDDC13BE344B}" type="parTrans" cxnId="{D2A21770-712F-4BD1-9A8D-9A361B52D524}">
      <dgm:prSet/>
      <dgm:spPr/>
      <dgm:t>
        <a:bodyPr/>
        <a:lstStyle/>
        <a:p>
          <a:endParaRPr lang="nl-NL"/>
        </a:p>
      </dgm:t>
    </dgm:pt>
    <dgm:pt modelId="{C1F299F8-062F-480A-925A-3F17876181CD}" type="sibTrans" cxnId="{D2A21770-712F-4BD1-9A8D-9A361B52D524}">
      <dgm:prSet/>
      <dgm:spPr/>
      <dgm:t>
        <a:bodyPr/>
        <a:lstStyle/>
        <a:p>
          <a:endParaRPr lang="nl-NL"/>
        </a:p>
      </dgm:t>
    </dgm:pt>
    <dgm:pt modelId="{D220D3E5-6930-4FF7-AEB2-DFB1C5B0AE9A}">
      <dgm:prSet phldrT="[Tekst]"/>
      <dgm:spPr>
        <a:solidFill>
          <a:srgbClr val="E6F4BE"/>
        </a:solidFill>
        <a:ln>
          <a:noFill/>
        </a:ln>
        <a:effectLst/>
      </dgm:spPr>
      <dgm:t>
        <a:bodyPr/>
        <a:lstStyle/>
        <a:p>
          <a:r>
            <a:rPr lang="nl-NL" dirty="0">
              <a:solidFill>
                <a:schemeClr val="tx1"/>
              </a:solidFill>
            </a:rPr>
            <a:t>Dienstreizen</a:t>
          </a:r>
        </a:p>
      </dgm:t>
    </dgm:pt>
    <dgm:pt modelId="{71105A9E-27DB-40AA-96B1-9F402128EC8A}" type="parTrans" cxnId="{D494FC4A-E231-4F9D-9A79-1F54A1C14CC4}">
      <dgm:prSet/>
      <dgm:spPr>
        <a:solidFill>
          <a:srgbClr val="95C11F"/>
        </a:solidFill>
        <a:ln>
          <a:solidFill>
            <a:srgbClr val="327F15"/>
          </a:solidFill>
        </a:ln>
        <a:effectLst/>
      </dgm:spPr>
      <dgm:t>
        <a:bodyPr/>
        <a:lstStyle/>
        <a:p>
          <a:endParaRPr lang="nl-NL"/>
        </a:p>
      </dgm:t>
    </dgm:pt>
    <dgm:pt modelId="{004780F4-405D-469A-AFC7-E940E6470939}" type="sibTrans" cxnId="{D494FC4A-E231-4F9D-9A79-1F54A1C14CC4}">
      <dgm:prSet/>
      <dgm:spPr/>
      <dgm:t>
        <a:bodyPr/>
        <a:lstStyle/>
        <a:p>
          <a:endParaRPr lang="nl-NL"/>
        </a:p>
      </dgm:t>
    </dgm:pt>
    <dgm:pt modelId="{344D54AB-B234-42A3-B9EB-135E016F25C8}">
      <dgm:prSet phldrT="[Tekst]"/>
      <dgm:spPr>
        <a:solidFill>
          <a:srgbClr val="327F15"/>
        </a:solidFill>
        <a:ln>
          <a:noFill/>
        </a:ln>
        <a:effectLst/>
      </dgm:spPr>
      <dgm:t>
        <a:bodyPr/>
        <a:lstStyle/>
        <a:p>
          <a:r>
            <a:rPr lang="nl-NL" dirty="0">
              <a:solidFill>
                <a:schemeClr val="bg1"/>
              </a:solidFill>
            </a:rPr>
            <a:t>Lease en of eigen wagenpark</a:t>
          </a:r>
        </a:p>
      </dgm:t>
    </dgm:pt>
    <dgm:pt modelId="{D3B3207C-9F16-4550-8622-1536A708D74E}" type="parTrans" cxnId="{11D8B5E7-6024-47BD-8293-A46C2DD09CC1}">
      <dgm:prSet/>
      <dgm:spPr>
        <a:solidFill>
          <a:srgbClr val="95C11F"/>
        </a:solidFill>
        <a:ln>
          <a:solidFill>
            <a:srgbClr val="327F15"/>
          </a:solidFill>
        </a:ln>
        <a:effectLst/>
      </dgm:spPr>
      <dgm:t>
        <a:bodyPr/>
        <a:lstStyle/>
        <a:p>
          <a:endParaRPr lang="nl-NL"/>
        </a:p>
      </dgm:t>
    </dgm:pt>
    <dgm:pt modelId="{40536DF9-65EF-4CE3-8917-80CA63557783}" type="sibTrans" cxnId="{11D8B5E7-6024-47BD-8293-A46C2DD09CC1}">
      <dgm:prSet/>
      <dgm:spPr/>
      <dgm:t>
        <a:bodyPr/>
        <a:lstStyle/>
        <a:p>
          <a:endParaRPr lang="nl-NL"/>
        </a:p>
      </dgm:t>
    </dgm:pt>
    <dgm:pt modelId="{7AD4CA9A-679D-4E6A-801F-FC056CB977F4}">
      <dgm:prSet phldrT="[Tekst]"/>
      <dgm:spPr>
        <a:solidFill>
          <a:srgbClr val="327F15"/>
        </a:solidFill>
        <a:ln>
          <a:noFill/>
        </a:ln>
        <a:effectLst/>
      </dgm:spPr>
      <dgm:t>
        <a:bodyPr/>
        <a:lstStyle/>
        <a:p>
          <a:r>
            <a:rPr lang="nl-NL" dirty="0">
              <a:solidFill>
                <a:schemeClr val="bg1"/>
              </a:solidFill>
            </a:rPr>
            <a:t>Mobiliteitsdiensten</a:t>
          </a:r>
        </a:p>
      </dgm:t>
    </dgm:pt>
    <dgm:pt modelId="{76C532AB-3AB5-4BA9-9B32-DA210A15FC33}" type="parTrans" cxnId="{D9AD2008-3B2D-4376-8531-223BEF9DCABB}">
      <dgm:prSet/>
      <dgm:spPr>
        <a:solidFill>
          <a:srgbClr val="95C11F"/>
        </a:solidFill>
        <a:ln>
          <a:solidFill>
            <a:srgbClr val="327F15"/>
          </a:solidFill>
        </a:ln>
        <a:effectLst/>
      </dgm:spPr>
      <dgm:t>
        <a:bodyPr/>
        <a:lstStyle/>
        <a:p>
          <a:endParaRPr lang="nl-NL"/>
        </a:p>
      </dgm:t>
    </dgm:pt>
    <dgm:pt modelId="{4FFF3807-F2D3-4646-9977-750BBC2453AB}" type="sibTrans" cxnId="{D9AD2008-3B2D-4376-8531-223BEF9DCABB}">
      <dgm:prSet/>
      <dgm:spPr/>
      <dgm:t>
        <a:bodyPr/>
        <a:lstStyle/>
        <a:p>
          <a:endParaRPr lang="nl-NL"/>
        </a:p>
      </dgm:t>
    </dgm:pt>
    <dgm:pt modelId="{3E6256BA-513D-4A2C-9758-0A560748787E}">
      <dgm:prSet phldrT="[Tekst]"/>
      <dgm:spPr>
        <a:solidFill>
          <a:srgbClr val="E6F4BE"/>
        </a:solidFill>
        <a:ln>
          <a:noFill/>
        </a:ln>
        <a:effectLst/>
      </dgm:spPr>
      <dgm:t>
        <a:bodyPr/>
        <a:lstStyle/>
        <a:p>
          <a:r>
            <a:rPr lang="nl-NL" dirty="0">
              <a:solidFill>
                <a:schemeClr val="tx1"/>
              </a:solidFill>
            </a:rPr>
            <a:t>Woon-werkverkeer</a:t>
          </a:r>
        </a:p>
      </dgm:t>
    </dgm:pt>
    <dgm:pt modelId="{EC1223F6-C47C-4EA5-B512-E422213406FC}" type="parTrans" cxnId="{E156AA1F-B750-4F22-9683-B21BF8547A5F}">
      <dgm:prSet/>
      <dgm:spPr>
        <a:solidFill>
          <a:srgbClr val="95C11F"/>
        </a:solidFill>
        <a:ln>
          <a:solidFill>
            <a:srgbClr val="327F15"/>
          </a:solidFill>
        </a:ln>
        <a:effectLst/>
      </dgm:spPr>
      <dgm:t>
        <a:bodyPr/>
        <a:lstStyle/>
        <a:p>
          <a:endParaRPr lang="nl-NL"/>
        </a:p>
      </dgm:t>
    </dgm:pt>
    <dgm:pt modelId="{4F35363F-6DD2-48E0-BAC8-6FA598C0BEFF}" type="sibTrans" cxnId="{E156AA1F-B750-4F22-9683-B21BF8547A5F}">
      <dgm:prSet/>
      <dgm:spPr/>
      <dgm:t>
        <a:bodyPr/>
        <a:lstStyle/>
        <a:p>
          <a:endParaRPr lang="nl-NL"/>
        </a:p>
      </dgm:t>
    </dgm:pt>
    <dgm:pt modelId="{4AD47E98-17FE-4A7F-BABA-8059E6839C62}">
      <dgm:prSet phldrT="[Tekst]" custT="1"/>
      <dgm:spPr>
        <a:solidFill>
          <a:srgbClr val="327F15"/>
        </a:solidFill>
        <a:ln w="19050" cap="flat" cmpd="sng" algn="ctr">
          <a:noFill/>
          <a:prstDash val="solid"/>
          <a:miter lim="800000"/>
        </a:ln>
        <a:effectLst/>
      </dgm:spPr>
      <dgm:t>
        <a:bodyPr spcFirstLastPara="0" vert="horz" wrap="square" lIns="10795" tIns="10795" rIns="10795" bIns="10795" numCol="1" spcCol="1270" anchor="ctr" anchorCtr="0"/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Declaraties</a:t>
          </a:r>
        </a:p>
      </dgm:t>
    </dgm:pt>
    <dgm:pt modelId="{BCE47053-6469-487B-B2AB-1E48C4611CB6}" type="parTrans" cxnId="{E0F93EE3-D181-4838-B9CB-15127F724467}">
      <dgm:prSet/>
      <dgm:spPr>
        <a:solidFill>
          <a:srgbClr val="95C11F"/>
        </a:solidFill>
        <a:ln>
          <a:solidFill>
            <a:srgbClr val="327F15"/>
          </a:solidFill>
        </a:ln>
        <a:effectLst/>
      </dgm:spPr>
      <dgm:t>
        <a:bodyPr/>
        <a:lstStyle/>
        <a:p>
          <a:endParaRPr lang="nl-NL"/>
        </a:p>
      </dgm:t>
    </dgm:pt>
    <dgm:pt modelId="{99FB618D-C487-4C95-A168-BA5793A85B00}" type="sibTrans" cxnId="{E0F93EE3-D181-4838-B9CB-15127F724467}">
      <dgm:prSet/>
      <dgm:spPr/>
      <dgm:t>
        <a:bodyPr/>
        <a:lstStyle/>
        <a:p>
          <a:endParaRPr lang="nl-NL"/>
        </a:p>
      </dgm:t>
    </dgm:pt>
    <dgm:pt modelId="{E01C4A7B-2847-4219-920D-CBEA188D74E8}">
      <dgm:prSet phldrT="[Tekst]"/>
      <dgm:spPr>
        <a:solidFill>
          <a:srgbClr val="327F15"/>
        </a:solidFill>
        <a:ln>
          <a:noFill/>
        </a:ln>
        <a:effectLst/>
      </dgm:spPr>
      <dgm:t>
        <a:bodyPr/>
        <a:lstStyle/>
        <a:p>
          <a:r>
            <a:rPr lang="nl-NL" dirty="0">
              <a:solidFill>
                <a:schemeClr val="bg1"/>
              </a:solidFill>
            </a:rPr>
            <a:t>Woon-werkmobiliteit</a:t>
          </a:r>
        </a:p>
      </dgm:t>
    </dgm:pt>
    <dgm:pt modelId="{1F2595C0-1D07-4D98-B822-81DD90831EF4}" type="parTrans" cxnId="{7DD2209F-68BB-43BE-B5A3-F9C4F248FD4E}">
      <dgm:prSet/>
      <dgm:spPr>
        <a:solidFill>
          <a:srgbClr val="95C11F"/>
        </a:solidFill>
        <a:ln>
          <a:solidFill>
            <a:srgbClr val="327F15"/>
          </a:solidFill>
        </a:ln>
        <a:effectLst/>
      </dgm:spPr>
      <dgm:t>
        <a:bodyPr/>
        <a:lstStyle/>
        <a:p>
          <a:endParaRPr lang="nl-NL"/>
        </a:p>
      </dgm:t>
    </dgm:pt>
    <dgm:pt modelId="{EFE95EDF-7980-484B-B267-56B103819BCB}" type="sibTrans" cxnId="{7DD2209F-68BB-43BE-B5A3-F9C4F248FD4E}">
      <dgm:prSet/>
      <dgm:spPr/>
      <dgm:t>
        <a:bodyPr/>
        <a:lstStyle/>
        <a:p>
          <a:endParaRPr lang="nl-NL"/>
        </a:p>
      </dgm:t>
    </dgm:pt>
    <dgm:pt modelId="{2D727E2E-D5FD-4C7B-B492-0E97FAC9B5DF}" type="pres">
      <dgm:prSet presAssocID="{1E86BC15-21C2-467F-A5CA-B390C072681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544CFD2-6646-4713-A08A-3E043E890ABC}" type="pres">
      <dgm:prSet presAssocID="{6EFB2CBD-3190-49F5-8212-95B45615DB16}" presName="root1" presStyleCnt="0"/>
      <dgm:spPr/>
    </dgm:pt>
    <dgm:pt modelId="{30A798D9-8475-4471-8495-771D130B1C59}" type="pres">
      <dgm:prSet presAssocID="{6EFB2CBD-3190-49F5-8212-95B45615DB16}" presName="LevelOneTextNode" presStyleLbl="node0" presStyleIdx="0" presStyleCnt="1" custScaleX="72077" custScaleY="40162" custLinFactNeighborX="-108">
        <dgm:presLayoutVars>
          <dgm:chPref val="3"/>
        </dgm:presLayoutVars>
      </dgm:prSet>
      <dgm:spPr/>
    </dgm:pt>
    <dgm:pt modelId="{CD318F98-4D59-4568-9002-9059CE656F82}" type="pres">
      <dgm:prSet presAssocID="{6EFB2CBD-3190-49F5-8212-95B45615DB16}" presName="level2hierChild" presStyleCnt="0"/>
      <dgm:spPr/>
    </dgm:pt>
    <dgm:pt modelId="{D4372FDB-0F07-43E5-8D30-D113D8D0F922}" type="pres">
      <dgm:prSet presAssocID="{71105A9E-27DB-40AA-96B1-9F402128EC8A}" presName="conn2-1" presStyleLbl="parChTrans1D2" presStyleIdx="0" presStyleCnt="2"/>
      <dgm:spPr/>
    </dgm:pt>
    <dgm:pt modelId="{262310D2-63C6-4ABB-8ACA-43628AAD5D62}" type="pres">
      <dgm:prSet presAssocID="{71105A9E-27DB-40AA-96B1-9F402128EC8A}" presName="connTx" presStyleLbl="parChTrans1D2" presStyleIdx="0" presStyleCnt="2"/>
      <dgm:spPr/>
    </dgm:pt>
    <dgm:pt modelId="{69271C21-8470-4F4A-A697-AB76E30C7974}" type="pres">
      <dgm:prSet presAssocID="{D220D3E5-6930-4FF7-AEB2-DFB1C5B0AE9A}" presName="root2" presStyleCnt="0"/>
      <dgm:spPr/>
    </dgm:pt>
    <dgm:pt modelId="{2ACDA1FB-F6CF-4142-A4E5-4271884F3021}" type="pres">
      <dgm:prSet presAssocID="{D220D3E5-6930-4FF7-AEB2-DFB1C5B0AE9A}" presName="LevelTwoTextNode" presStyleLbl="node2" presStyleIdx="0" presStyleCnt="2" custScaleX="68002" custScaleY="64043" custLinFactNeighborX="-8863">
        <dgm:presLayoutVars>
          <dgm:chPref val="3"/>
        </dgm:presLayoutVars>
      </dgm:prSet>
      <dgm:spPr/>
    </dgm:pt>
    <dgm:pt modelId="{7BB7BB3E-1C74-4CB6-9D2F-CDC3150DF621}" type="pres">
      <dgm:prSet presAssocID="{D220D3E5-6930-4FF7-AEB2-DFB1C5B0AE9A}" presName="level3hierChild" presStyleCnt="0"/>
      <dgm:spPr/>
    </dgm:pt>
    <dgm:pt modelId="{96CA5CB9-BCE0-4F87-BA70-140566A0AECC}" type="pres">
      <dgm:prSet presAssocID="{D3B3207C-9F16-4550-8622-1536A708D74E}" presName="conn2-1" presStyleLbl="parChTrans1D3" presStyleIdx="0" presStyleCnt="4"/>
      <dgm:spPr/>
    </dgm:pt>
    <dgm:pt modelId="{5A5F1422-C36E-4B22-A074-38D0057DD607}" type="pres">
      <dgm:prSet presAssocID="{D3B3207C-9F16-4550-8622-1536A708D74E}" presName="connTx" presStyleLbl="parChTrans1D3" presStyleIdx="0" presStyleCnt="4"/>
      <dgm:spPr/>
    </dgm:pt>
    <dgm:pt modelId="{02A40101-ED3D-467A-A153-7AE4F705A41F}" type="pres">
      <dgm:prSet presAssocID="{344D54AB-B234-42A3-B9EB-135E016F25C8}" presName="root2" presStyleCnt="0"/>
      <dgm:spPr/>
    </dgm:pt>
    <dgm:pt modelId="{70F5E054-5C6B-40DA-AA24-002827F30B1A}" type="pres">
      <dgm:prSet presAssocID="{344D54AB-B234-42A3-B9EB-135E016F25C8}" presName="LevelTwoTextNode" presStyleLbl="node3" presStyleIdx="0" presStyleCnt="4" custScaleX="157707" custScaleY="58712" custLinFactNeighborX="-37985">
        <dgm:presLayoutVars>
          <dgm:chPref val="3"/>
        </dgm:presLayoutVars>
      </dgm:prSet>
      <dgm:spPr/>
    </dgm:pt>
    <dgm:pt modelId="{C8585D8B-9439-41CB-886E-50ADCDF06492}" type="pres">
      <dgm:prSet presAssocID="{344D54AB-B234-42A3-B9EB-135E016F25C8}" presName="level3hierChild" presStyleCnt="0"/>
      <dgm:spPr/>
    </dgm:pt>
    <dgm:pt modelId="{810A681E-FE53-44D3-98F4-B779A7C31747}" type="pres">
      <dgm:prSet presAssocID="{76C532AB-3AB5-4BA9-9B32-DA210A15FC33}" presName="conn2-1" presStyleLbl="parChTrans1D3" presStyleIdx="1" presStyleCnt="4"/>
      <dgm:spPr/>
    </dgm:pt>
    <dgm:pt modelId="{8CC001F5-3837-4BA0-ADC5-8D45607F0C7A}" type="pres">
      <dgm:prSet presAssocID="{76C532AB-3AB5-4BA9-9B32-DA210A15FC33}" presName="connTx" presStyleLbl="parChTrans1D3" presStyleIdx="1" presStyleCnt="4"/>
      <dgm:spPr/>
    </dgm:pt>
    <dgm:pt modelId="{795E8B71-1397-45BE-B1EA-D73CD336F83B}" type="pres">
      <dgm:prSet presAssocID="{7AD4CA9A-679D-4E6A-801F-FC056CB977F4}" presName="root2" presStyleCnt="0"/>
      <dgm:spPr/>
    </dgm:pt>
    <dgm:pt modelId="{A0C781F1-45ED-47F3-8D9C-C100B878F485}" type="pres">
      <dgm:prSet presAssocID="{7AD4CA9A-679D-4E6A-801F-FC056CB977F4}" presName="LevelTwoTextNode" presStyleLbl="node3" presStyleIdx="1" presStyleCnt="4" custScaleX="109038" custScaleY="58712" custLinFactNeighborX="-37985">
        <dgm:presLayoutVars>
          <dgm:chPref val="3"/>
        </dgm:presLayoutVars>
      </dgm:prSet>
      <dgm:spPr/>
    </dgm:pt>
    <dgm:pt modelId="{8EDA0889-06DA-4BAB-957C-EE7A1A08C401}" type="pres">
      <dgm:prSet presAssocID="{7AD4CA9A-679D-4E6A-801F-FC056CB977F4}" presName="level3hierChild" presStyleCnt="0"/>
      <dgm:spPr/>
    </dgm:pt>
    <dgm:pt modelId="{A8B4132E-AF07-4926-9E6E-6ED51AE932BE}" type="pres">
      <dgm:prSet presAssocID="{BCE47053-6469-487B-B2AB-1E48C4611CB6}" presName="conn2-1" presStyleLbl="parChTrans1D3" presStyleIdx="2" presStyleCnt="4"/>
      <dgm:spPr/>
    </dgm:pt>
    <dgm:pt modelId="{C7985353-8E5E-4508-A1C2-DDB71A493E8F}" type="pres">
      <dgm:prSet presAssocID="{BCE47053-6469-487B-B2AB-1E48C4611CB6}" presName="connTx" presStyleLbl="parChTrans1D3" presStyleIdx="2" presStyleCnt="4"/>
      <dgm:spPr/>
    </dgm:pt>
    <dgm:pt modelId="{3E6533A5-C8D1-4892-B22A-B1CBF95D123F}" type="pres">
      <dgm:prSet presAssocID="{4AD47E98-17FE-4A7F-BABA-8059E6839C62}" presName="root2" presStyleCnt="0"/>
      <dgm:spPr/>
    </dgm:pt>
    <dgm:pt modelId="{36522FED-07C1-45E2-89A3-65C8B22019FC}" type="pres">
      <dgm:prSet presAssocID="{4AD47E98-17FE-4A7F-BABA-8059E6839C62}" presName="LevelTwoTextNode" presStyleLbl="node3" presStyleIdx="2" presStyleCnt="4" custScaleX="80071" custScaleY="58712" custLinFactNeighborX="-37985">
        <dgm:presLayoutVars>
          <dgm:chPref val="3"/>
        </dgm:presLayoutVars>
      </dgm:prSet>
      <dgm:spPr>
        <a:xfrm>
          <a:off x="3340115" y="2057801"/>
          <a:ext cx="1467859" cy="538153"/>
        </a:xfrm>
        <a:prstGeom prst="roundRect">
          <a:avLst>
            <a:gd name="adj" fmla="val 10000"/>
          </a:avLst>
        </a:prstGeom>
      </dgm:spPr>
    </dgm:pt>
    <dgm:pt modelId="{D84D4CA4-21D2-4F1A-B2FE-BF7DC594C188}" type="pres">
      <dgm:prSet presAssocID="{4AD47E98-17FE-4A7F-BABA-8059E6839C62}" presName="level3hierChild" presStyleCnt="0"/>
      <dgm:spPr/>
    </dgm:pt>
    <dgm:pt modelId="{5D07513E-DB2B-43E3-A295-CF858A62C74A}" type="pres">
      <dgm:prSet presAssocID="{EC1223F6-C47C-4EA5-B512-E422213406FC}" presName="conn2-1" presStyleLbl="parChTrans1D2" presStyleIdx="1" presStyleCnt="2"/>
      <dgm:spPr/>
    </dgm:pt>
    <dgm:pt modelId="{83987DC2-2C0A-4DAB-8CA6-F29705BBFA17}" type="pres">
      <dgm:prSet presAssocID="{EC1223F6-C47C-4EA5-B512-E422213406FC}" presName="connTx" presStyleLbl="parChTrans1D2" presStyleIdx="1" presStyleCnt="2"/>
      <dgm:spPr/>
    </dgm:pt>
    <dgm:pt modelId="{25D8CB19-5B55-4393-AB50-1A7BEFF32B98}" type="pres">
      <dgm:prSet presAssocID="{3E6256BA-513D-4A2C-9758-0A560748787E}" presName="root2" presStyleCnt="0"/>
      <dgm:spPr/>
    </dgm:pt>
    <dgm:pt modelId="{E21C883E-E869-4158-AE23-4935DE025CE4}" type="pres">
      <dgm:prSet presAssocID="{3E6256BA-513D-4A2C-9758-0A560748787E}" presName="LevelTwoTextNode" presStyleLbl="node2" presStyleIdx="1" presStyleCnt="2" custScaleX="68002" custScaleY="64043" custLinFactNeighborX="-8863" custLinFactNeighborY="77080">
        <dgm:presLayoutVars>
          <dgm:chPref val="3"/>
        </dgm:presLayoutVars>
      </dgm:prSet>
      <dgm:spPr/>
    </dgm:pt>
    <dgm:pt modelId="{CC021633-428C-4B39-AE3C-E30CE680E9E9}" type="pres">
      <dgm:prSet presAssocID="{3E6256BA-513D-4A2C-9758-0A560748787E}" presName="level3hierChild" presStyleCnt="0"/>
      <dgm:spPr/>
    </dgm:pt>
    <dgm:pt modelId="{13D01ABE-06A6-470D-BBCA-AF96B663D270}" type="pres">
      <dgm:prSet presAssocID="{1F2595C0-1D07-4D98-B822-81DD90831EF4}" presName="conn2-1" presStyleLbl="parChTrans1D3" presStyleIdx="3" presStyleCnt="4"/>
      <dgm:spPr/>
    </dgm:pt>
    <dgm:pt modelId="{9C162F5D-7AFD-4B58-AFF8-0C6F0AB3CB83}" type="pres">
      <dgm:prSet presAssocID="{1F2595C0-1D07-4D98-B822-81DD90831EF4}" presName="connTx" presStyleLbl="parChTrans1D3" presStyleIdx="3" presStyleCnt="4"/>
      <dgm:spPr/>
    </dgm:pt>
    <dgm:pt modelId="{1A743AB6-04AC-4D5E-88EB-AECEB87EFC96}" type="pres">
      <dgm:prSet presAssocID="{E01C4A7B-2847-4219-920D-CBEA188D74E8}" presName="root2" presStyleCnt="0"/>
      <dgm:spPr/>
    </dgm:pt>
    <dgm:pt modelId="{65CD5268-B257-4D70-80A5-BC020BE2987E}" type="pres">
      <dgm:prSet presAssocID="{E01C4A7B-2847-4219-920D-CBEA188D74E8}" presName="LevelTwoTextNode" presStyleLbl="node3" presStyleIdx="3" presStyleCnt="4" custScaleX="128104" custScaleY="58712" custLinFactNeighborX="-37985" custLinFactNeighborY="77080">
        <dgm:presLayoutVars>
          <dgm:chPref val="3"/>
        </dgm:presLayoutVars>
      </dgm:prSet>
      <dgm:spPr/>
    </dgm:pt>
    <dgm:pt modelId="{45FDD10E-CA09-4D17-A5FD-4B264B29B4BD}" type="pres">
      <dgm:prSet presAssocID="{E01C4A7B-2847-4219-920D-CBEA188D74E8}" presName="level3hierChild" presStyleCnt="0"/>
      <dgm:spPr/>
    </dgm:pt>
  </dgm:ptLst>
  <dgm:cxnLst>
    <dgm:cxn modelId="{D9AD2008-3B2D-4376-8531-223BEF9DCABB}" srcId="{D220D3E5-6930-4FF7-AEB2-DFB1C5B0AE9A}" destId="{7AD4CA9A-679D-4E6A-801F-FC056CB977F4}" srcOrd="1" destOrd="0" parTransId="{76C532AB-3AB5-4BA9-9B32-DA210A15FC33}" sibTransId="{4FFF3807-F2D3-4646-9977-750BBC2453AB}"/>
    <dgm:cxn modelId="{F17C2610-CEE5-44BA-B2D4-D7352A7FB04C}" type="presOf" srcId="{1F2595C0-1D07-4D98-B822-81DD90831EF4}" destId="{9C162F5D-7AFD-4B58-AFF8-0C6F0AB3CB83}" srcOrd="1" destOrd="0" presId="urn:microsoft.com/office/officeart/2005/8/layout/hierarchy2"/>
    <dgm:cxn modelId="{3FC9DF1B-62A1-4E42-BAE6-2F18A4022704}" type="presOf" srcId="{EC1223F6-C47C-4EA5-B512-E422213406FC}" destId="{83987DC2-2C0A-4DAB-8CA6-F29705BBFA17}" srcOrd="1" destOrd="0" presId="urn:microsoft.com/office/officeart/2005/8/layout/hierarchy2"/>
    <dgm:cxn modelId="{E156AA1F-B750-4F22-9683-B21BF8547A5F}" srcId="{6EFB2CBD-3190-49F5-8212-95B45615DB16}" destId="{3E6256BA-513D-4A2C-9758-0A560748787E}" srcOrd="1" destOrd="0" parTransId="{EC1223F6-C47C-4EA5-B512-E422213406FC}" sibTransId="{4F35363F-6DD2-48E0-BAC8-6FA598C0BEFF}"/>
    <dgm:cxn modelId="{52862132-0255-423A-A710-B05CF6EBC6FB}" type="presOf" srcId="{D220D3E5-6930-4FF7-AEB2-DFB1C5B0AE9A}" destId="{2ACDA1FB-F6CF-4142-A4E5-4271884F3021}" srcOrd="0" destOrd="0" presId="urn:microsoft.com/office/officeart/2005/8/layout/hierarchy2"/>
    <dgm:cxn modelId="{01EC2133-9933-4FAD-9D4E-3CF972F92332}" type="presOf" srcId="{7AD4CA9A-679D-4E6A-801F-FC056CB977F4}" destId="{A0C781F1-45ED-47F3-8D9C-C100B878F485}" srcOrd="0" destOrd="0" presId="urn:microsoft.com/office/officeart/2005/8/layout/hierarchy2"/>
    <dgm:cxn modelId="{BE2DEC68-1A6A-4BCF-B8BC-E2965221AFCD}" type="presOf" srcId="{76C532AB-3AB5-4BA9-9B32-DA210A15FC33}" destId="{8CC001F5-3837-4BA0-ADC5-8D45607F0C7A}" srcOrd="1" destOrd="0" presId="urn:microsoft.com/office/officeart/2005/8/layout/hierarchy2"/>
    <dgm:cxn modelId="{7C573D4A-D623-4101-B6DD-D95BA016071F}" type="presOf" srcId="{1F2595C0-1D07-4D98-B822-81DD90831EF4}" destId="{13D01ABE-06A6-470D-BBCA-AF96B663D270}" srcOrd="0" destOrd="0" presId="urn:microsoft.com/office/officeart/2005/8/layout/hierarchy2"/>
    <dgm:cxn modelId="{D494FC4A-E231-4F9D-9A79-1F54A1C14CC4}" srcId="{6EFB2CBD-3190-49F5-8212-95B45615DB16}" destId="{D220D3E5-6930-4FF7-AEB2-DFB1C5B0AE9A}" srcOrd="0" destOrd="0" parTransId="{71105A9E-27DB-40AA-96B1-9F402128EC8A}" sibTransId="{004780F4-405D-469A-AFC7-E940E6470939}"/>
    <dgm:cxn modelId="{5957984F-B7E6-486B-9252-EC586CC8B588}" type="presOf" srcId="{E01C4A7B-2847-4219-920D-CBEA188D74E8}" destId="{65CD5268-B257-4D70-80A5-BC020BE2987E}" srcOrd="0" destOrd="0" presId="urn:microsoft.com/office/officeart/2005/8/layout/hierarchy2"/>
    <dgm:cxn modelId="{D2A21770-712F-4BD1-9A8D-9A361B52D524}" srcId="{1E86BC15-21C2-467F-A5CA-B390C0726815}" destId="{6EFB2CBD-3190-49F5-8212-95B45615DB16}" srcOrd="0" destOrd="0" parTransId="{44926191-0EDF-45F4-B8A4-DDDC13BE344B}" sibTransId="{C1F299F8-062F-480A-925A-3F17876181CD}"/>
    <dgm:cxn modelId="{D766C25A-0024-49CE-9BA9-EFC5A818020C}" type="presOf" srcId="{BCE47053-6469-487B-B2AB-1E48C4611CB6}" destId="{A8B4132E-AF07-4926-9E6E-6ED51AE932BE}" srcOrd="0" destOrd="0" presId="urn:microsoft.com/office/officeart/2005/8/layout/hierarchy2"/>
    <dgm:cxn modelId="{21A86E7E-3E9E-478D-BFC9-9F84E4725972}" type="presOf" srcId="{71105A9E-27DB-40AA-96B1-9F402128EC8A}" destId="{262310D2-63C6-4ABB-8ACA-43628AAD5D62}" srcOrd="1" destOrd="0" presId="urn:microsoft.com/office/officeart/2005/8/layout/hierarchy2"/>
    <dgm:cxn modelId="{A7C41B9F-1B97-4FD3-A73D-9399C164AA23}" type="presOf" srcId="{3E6256BA-513D-4A2C-9758-0A560748787E}" destId="{E21C883E-E869-4158-AE23-4935DE025CE4}" srcOrd="0" destOrd="0" presId="urn:microsoft.com/office/officeart/2005/8/layout/hierarchy2"/>
    <dgm:cxn modelId="{7DD2209F-68BB-43BE-B5A3-F9C4F248FD4E}" srcId="{3E6256BA-513D-4A2C-9758-0A560748787E}" destId="{E01C4A7B-2847-4219-920D-CBEA188D74E8}" srcOrd="0" destOrd="0" parTransId="{1F2595C0-1D07-4D98-B822-81DD90831EF4}" sibTransId="{EFE95EDF-7980-484B-B267-56B103819BCB}"/>
    <dgm:cxn modelId="{44ACCAA0-B19F-4084-8C25-030310C48C57}" type="presOf" srcId="{D3B3207C-9F16-4550-8622-1536A708D74E}" destId="{96CA5CB9-BCE0-4F87-BA70-140566A0AECC}" srcOrd="0" destOrd="0" presId="urn:microsoft.com/office/officeart/2005/8/layout/hierarchy2"/>
    <dgm:cxn modelId="{DE79D1A2-307A-4B22-A9A0-49DBB43972D9}" type="presOf" srcId="{BCE47053-6469-487B-B2AB-1E48C4611CB6}" destId="{C7985353-8E5E-4508-A1C2-DDB71A493E8F}" srcOrd="1" destOrd="0" presId="urn:microsoft.com/office/officeart/2005/8/layout/hierarchy2"/>
    <dgm:cxn modelId="{1EAAC9A3-62CE-4789-A4E2-3E0152CA725C}" type="presOf" srcId="{1E86BC15-21C2-467F-A5CA-B390C0726815}" destId="{2D727E2E-D5FD-4C7B-B492-0E97FAC9B5DF}" srcOrd="0" destOrd="0" presId="urn:microsoft.com/office/officeart/2005/8/layout/hierarchy2"/>
    <dgm:cxn modelId="{DEADABAF-9F30-4942-871E-B4B6708B7738}" type="presOf" srcId="{EC1223F6-C47C-4EA5-B512-E422213406FC}" destId="{5D07513E-DB2B-43E3-A295-CF858A62C74A}" srcOrd="0" destOrd="0" presId="urn:microsoft.com/office/officeart/2005/8/layout/hierarchy2"/>
    <dgm:cxn modelId="{6EDD0CB1-D2AE-40A7-A9BE-F83871974E4C}" type="presOf" srcId="{4AD47E98-17FE-4A7F-BABA-8059E6839C62}" destId="{36522FED-07C1-45E2-89A3-65C8B22019FC}" srcOrd="0" destOrd="0" presId="urn:microsoft.com/office/officeart/2005/8/layout/hierarchy2"/>
    <dgm:cxn modelId="{6FE14ED8-F91A-4A48-906F-9B8BCC908B0A}" type="presOf" srcId="{71105A9E-27DB-40AA-96B1-9F402128EC8A}" destId="{D4372FDB-0F07-43E5-8D30-D113D8D0F922}" srcOrd="0" destOrd="0" presId="urn:microsoft.com/office/officeart/2005/8/layout/hierarchy2"/>
    <dgm:cxn modelId="{2E793FDB-496A-485A-B52C-FB0594248C89}" type="presOf" srcId="{344D54AB-B234-42A3-B9EB-135E016F25C8}" destId="{70F5E054-5C6B-40DA-AA24-002827F30B1A}" srcOrd="0" destOrd="0" presId="urn:microsoft.com/office/officeart/2005/8/layout/hierarchy2"/>
    <dgm:cxn modelId="{69B083E0-5A2A-4E35-87C7-58D114B90438}" type="presOf" srcId="{6EFB2CBD-3190-49F5-8212-95B45615DB16}" destId="{30A798D9-8475-4471-8495-771D130B1C59}" srcOrd="0" destOrd="0" presId="urn:microsoft.com/office/officeart/2005/8/layout/hierarchy2"/>
    <dgm:cxn modelId="{E0F93EE3-D181-4838-B9CB-15127F724467}" srcId="{D220D3E5-6930-4FF7-AEB2-DFB1C5B0AE9A}" destId="{4AD47E98-17FE-4A7F-BABA-8059E6839C62}" srcOrd="2" destOrd="0" parTransId="{BCE47053-6469-487B-B2AB-1E48C4611CB6}" sibTransId="{99FB618D-C487-4C95-A168-BA5793A85B00}"/>
    <dgm:cxn modelId="{11D8B5E7-6024-47BD-8293-A46C2DD09CC1}" srcId="{D220D3E5-6930-4FF7-AEB2-DFB1C5B0AE9A}" destId="{344D54AB-B234-42A3-B9EB-135E016F25C8}" srcOrd="0" destOrd="0" parTransId="{D3B3207C-9F16-4550-8622-1536A708D74E}" sibTransId="{40536DF9-65EF-4CE3-8917-80CA63557783}"/>
    <dgm:cxn modelId="{549B75F5-90B4-4B1C-8425-529966687900}" type="presOf" srcId="{76C532AB-3AB5-4BA9-9B32-DA210A15FC33}" destId="{810A681E-FE53-44D3-98F4-B779A7C31747}" srcOrd="0" destOrd="0" presId="urn:microsoft.com/office/officeart/2005/8/layout/hierarchy2"/>
    <dgm:cxn modelId="{19480DF7-7B74-4AC2-8777-4EC890344E3E}" type="presOf" srcId="{D3B3207C-9F16-4550-8622-1536A708D74E}" destId="{5A5F1422-C36E-4B22-A074-38D0057DD607}" srcOrd="1" destOrd="0" presId="urn:microsoft.com/office/officeart/2005/8/layout/hierarchy2"/>
    <dgm:cxn modelId="{35ADB24D-197F-4FD8-97B1-1C6919350F0A}" type="presParOf" srcId="{2D727E2E-D5FD-4C7B-B492-0E97FAC9B5DF}" destId="{6544CFD2-6646-4713-A08A-3E043E890ABC}" srcOrd="0" destOrd="0" presId="urn:microsoft.com/office/officeart/2005/8/layout/hierarchy2"/>
    <dgm:cxn modelId="{9232AB16-781C-44E8-98E9-A19724D5371A}" type="presParOf" srcId="{6544CFD2-6646-4713-A08A-3E043E890ABC}" destId="{30A798D9-8475-4471-8495-771D130B1C59}" srcOrd="0" destOrd="0" presId="urn:microsoft.com/office/officeart/2005/8/layout/hierarchy2"/>
    <dgm:cxn modelId="{796F62C6-C701-4E75-A40F-0AE6DC610097}" type="presParOf" srcId="{6544CFD2-6646-4713-A08A-3E043E890ABC}" destId="{CD318F98-4D59-4568-9002-9059CE656F82}" srcOrd="1" destOrd="0" presId="urn:microsoft.com/office/officeart/2005/8/layout/hierarchy2"/>
    <dgm:cxn modelId="{48B2F7A1-B3C0-4B49-8111-323AEF70E0BA}" type="presParOf" srcId="{CD318F98-4D59-4568-9002-9059CE656F82}" destId="{D4372FDB-0F07-43E5-8D30-D113D8D0F922}" srcOrd="0" destOrd="0" presId="urn:microsoft.com/office/officeart/2005/8/layout/hierarchy2"/>
    <dgm:cxn modelId="{397B973B-66EE-4EC1-ACC7-4BF0B0B78B8A}" type="presParOf" srcId="{D4372FDB-0F07-43E5-8D30-D113D8D0F922}" destId="{262310D2-63C6-4ABB-8ACA-43628AAD5D62}" srcOrd="0" destOrd="0" presId="urn:microsoft.com/office/officeart/2005/8/layout/hierarchy2"/>
    <dgm:cxn modelId="{A81BB174-7C3B-415E-BEEC-FF7C6CE67589}" type="presParOf" srcId="{CD318F98-4D59-4568-9002-9059CE656F82}" destId="{69271C21-8470-4F4A-A697-AB76E30C7974}" srcOrd="1" destOrd="0" presId="urn:microsoft.com/office/officeart/2005/8/layout/hierarchy2"/>
    <dgm:cxn modelId="{DD614BD2-849F-4993-8FD4-716DA04BB941}" type="presParOf" srcId="{69271C21-8470-4F4A-A697-AB76E30C7974}" destId="{2ACDA1FB-F6CF-4142-A4E5-4271884F3021}" srcOrd="0" destOrd="0" presId="urn:microsoft.com/office/officeart/2005/8/layout/hierarchy2"/>
    <dgm:cxn modelId="{6D94D4ED-A3C9-417E-9702-707D97C142C1}" type="presParOf" srcId="{69271C21-8470-4F4A-A697-AB76E30C7974}" destId="{7BB7BB3E-1C74-4CB6-9D2F-CDC3150DF621}" srcOrd="1" destOrd="0" presId="urn:microsoft.com/office/officeart/2005/8/layout/hierarchy2"/>
    <dgm:cxn modelId="{4786C680-C2D1-4651-9BC6-141906106A49}" type="presParOf" srcId="{7BB7BB3E-1C74-4CB6-9D2F-CDC3150DF621}" destId="{96CA5CB9-BCE0-4F87-BA70-140566A0AECC}" srcOrd="0" destOrd="0" presId="urn:microsoft.com/office/officeart/2005/8/layout/hierarchy2"/>
    <dgm:cxn modelId="{BC32D7A7-3723-4C9F-8FF2-06C47D804519}" type="presParOf" srcId="{96CA5CB9-BCE0-4F87-BA70-140566A0AECC}" destId="{5A5F1422-C36E-4B22-A074-38D0057DD607}" srcOrd="0" destOrd="0" presId="urn:microsoft.com/office/officeart/2005/8/layout/hierarchy2"/>
    <dgm:cxn modelId="{FBF69F7C-72F9-4FEC-8C6B-F218C42AFE23}" type="presParOf" srcId="{7BB7BB3E-1C74-4CB6-9D2F-CDC3150DF621}" destId="{02A40101-ED3D-467A-A153-7AE4F705A41F}" srcOrd="1" destOrd="0" presId="urn:microsoft.com/office/officeart/2005/8/layout/hierarchy2"/>
    <dgm:cxn modelId="{C680FEFF-30F6-441D-A7E8-F96035E9F656}" type="presParOf" srcId="{02A40101-ED3D-467A-A153-7AE4F705A41F}" destId="{70F5E054-5C6B-40DA-AA24-002827F30B1A}" srcOrd="0" destOrd="0" presId="urn:microsoft.com/office/officeart/2005/8/layout/hierarchy2"/>
    <dgm:cxn modelId="{8BA2944A-E849-48F8-8DDE-E94ED0AC0950}" type="presParOf" srcId="{02A40101-ED3D-467A-A153-7AE4F705A41F}" destId="{C8585D8B-9439-41CB-886E-50ADCDF06492}" srcOrd="1" destOrd="0" presId="urn:microsoft.com/office/officeart/2005/8/layout/hierarchy2"/>
    <dgm:cxn modelId="{F016110E-C81A-4E5F-92C2-105DF6C12A8B}" type="presParOf" srcId="{7BB7BB3E-1C74-4CB6-9D2F-CDC3150DF621}" destId="{810A681E-FE53-44D3-98F4-B779A7C31747}" srcOrd="2" destOrd="0" presId="urn:microsoft.com/office/officeart/2005/8/layout/hierarchy2"/>
    <dgm:cxn modelId="{C57566EB-EA62-44C4-A4A7-AD5363E50535}" type="presParOf" srcId="{810A681E-FE53-44D3-98F4-B779A7C31747}" destId="{8CC001F5-3837-4BA0-ADC5-8D45607F0C7A}" srcOrd="0" destOrd="0" presId="urn:microsoft.com/office/officeart/2005/8/layout/hierarchy2"/>
    <dgm:cxn modelId="{717F1F13-FF4C-445C-A734-163BCC966370}" type="presParOf" srcId="{7BB7BB3E-1C74-4CB6-9D2F-CDC3150DF621}" destId="{795E8B71-1397-45BE-B1EA-D73CD336F83B}" srcOrd="3" destOrd="0" presId="urn:microsoft.com/office/officeart/2005/8/layout/hierarchy2"/>
    <dgm:cxn modelId="{C6E747E0-937F-49D6-9B08-21E9FBFCD530}" type="presParOf" srcId="{795E8B71-1397-45BE-B1EA-D73CD336F83B}" destId="{A0C781F1-45ED-47F3-8D9C-C100B878F485}" srcOrd="0" destOrd="0" presId="urn:microsoft.com/office/officeart/2005/8/layout/hierarchy2"/>
    <dgm:cxn modelId="{BDFD5457-D72E-4C9B-806B-AEB2AE19CF80}" type="presParOf" srcId="{795E8B71-1397-45BE-B1EA-D73CD336F83B}" destId="{8EDA0889-06DA-4BAB-957C-EE7A1A08C401}" srcOrd="1" destOrd="0" presId="urn:microsoft.com/office/officeart/2005/8/layout/hierarchy2"/>
    <dgm:cxn modelId="{6AD48476-820D-43D9-8538-7961CF4B8794}" type="presParOf" srcId="{7BB7BB3E-1C74-4CB6-9D2F-CDC3150DF621}" destId="{A8B4132E-AF07-4926-9E6E-6ED51AE932BE}" srcOrd="4" destOrd="0" presId="urn:microsoft.com/office/officeart/2005/8/layout/hierarchy2"/>
    <dgm:cxn modelId="{B87433DE-1733-40A7-85E9-EA6B9A6B3466}" type="presParOf" srcId="{A8B4132E-AF07-4926-9E6E-6ED51AE932BE}" destId="{C7985353-8E5E-4508-A1C2-DDB71A493E8F}" srcOrd="0" destOrd="0" presId="urn:microsoft.com/office/officeart/2005/8/layout/hierarchy2"/>
    <dgm:cxn modelId="{867C5480-BB7A-4F3C-ABBF-5FB54841F911}" type="presParOf" srcId="{7BB7BB3E-1C74-4CB6-9D2F-CDC3150DF621}" destId="{3E6533A5-C8D1-4892-B22A-B1CBF95D123F}" srcOrd="5" destOrd="0" presId="urn:microsoft.com/office/officeart/2005/8/layout/hierarchy2"/>
    <dgm:cxn modelId="{A9130AE2-EC32-4B25-8FAF-4FC489ADFE46}" type="presParOf" srcId="{3E6533A5-C8D1-4892-B22A-B1CBF95D123F}" destId="{36522FED-07C1-45E2-89A3-65C8B22019FC}" srcOrd="0" destOrd="0" presId="urn:microsoft.com/office/officeart/2005/8/layout/hierarchy2"/>
    <dgm:cxn modelId="{161174A1-CBC4-4751-8EB9-CE978B52C295}" type="presParOf" srcId="{3E6533A5-C8D1-4892-B22A-B1CBF95D123F}" destId="{D84D4CA4-21D2-4F1A-B2FE-BF7DC594C188}" srcOrd="1" destOrd="0" presId="urn:microsoft.com/office/officeart/2005/8/layout/hierarchy2"/>
    <dgm:cxn modelId="{A63CA79A-A9EF-470F-8B9C-1805A2903049}" type="presParOf" srcId="{CD318F98-4D59-4568-9002-9059CE656F82}" destId="{5D07513E-DB2B-43E3-A295-CF858A62C74A}" srcOrd="2" destOrd="0" presId="urn:microsoft.com/office/officeart/2005/8/layout/hierarchy2"/>
    <dgm:cxn modelId="{3AC991F1-331A-459C-8EF5-9E1980E988DF}" type="presParOf" srcId="{5D07513E-DB2B-43E3-A295-CF858A62C74A}" destId="{83987DC2-2C0A-4DAB-8CA6-F29705BBFA17}" srcOrd="0" destOrd="0" presId="urn:microsoft.com/office/officeart/2005/8/layout/hierarchy2"/>
    <dgm:cxn modelId="{B25A2B4B-A781-4B2E-9C0C-43FE3A21D456}" type="presParOf" srcId="{CD318F98-4D59-4568-9002-9059CE656F82}" destId="{25D8CB19-5B55-4393-AB50-1A7BEFF32B98}" srcOrd="3" destOrd="0" presId="urn:microsoft.com/office/officeart/2005/8/layout/hierarchy2"/>
    <dgm:cxn modelId="{62D25E83-3E43-4124-A8B4-D41C8819944B}" type="presParOf" srcId="{25D8CB19-5B55-4393-AB50-1A7BEFF32B98}" destId="{E21C883E-E869-4158-AE23-4935DE025CE4}" srcOrd="0" destOrd="0" presId="urn:microsoft.com/office/officeart/2005/8/layout/hierarchy2"/>
    <dgm:cxn modelId="{040219EF-995D-470F-B155-CF167CF29420}" type="presParOf" srcId="{25D8CB19-5B55-4393-AB50-1A7BEFF32B98}" destId="{CC021633-428C-4B39-AE3C-E30CE680E9E9}" srcOrd="1" destOrd="0" presId="urn:microsoft.com/office/officeart/2005/8/layout/hierarchy2"/>
    <dgm:cxn modelId="{2BE4D520-7DA7-4683-A95D-E819E43B38EE}" type="presParOf" srcId="{CC021633-428C-4B39-AE3C-E30CE680E9E9}" destId="{13D01ABE-06A6-470D-BBCA-AF96B663D270}" srcOrd="0" destOrd="0" presId="urn:microsoft.com/office/officeart/2005/8/layout/hierarchy2"/>
    <dgm:cxn modelId="{9D315886-8A50-4521-8E23-FBA522740619}" type="presParOf" srcId="{13D01ABE-06A6-470D-BBCA-AF96B663D270}" destId="{9C162F5D-7AFD-4B58-AFF8-0C6F0AB3CB83}" srcOrd="0" destOrd="0" presId="urn:microsoft.com/office/officeart/2005/8/layout/hierarchy2"/>
    <dgm:cxn modelId="{CF414F6A-9D5F-41CE-B0EE-D38A127D6E67}" type="presParOf" srcId="{CC021633-428C-4B39-AE3C-E30CE680E9E9}" destId="{1A743AB6-04AC-4D5E-88EB-AECEB87EFC96}" srcOrd="1" destOrd="0" presId="urn:microsoft.com/office/officeart/2005/8/layout/hierarchy2"/>
    <dgm:cxn modelId="{ADE626AE-9655-484B-A458-2C86C51B81DB}" type="presParOf" srcId="{1A743AB6-04AC-4D5E-88EB-AECEB87EFC96}" destId="{65CD5268-B257-4D70-80A5-BC020BE2987E}" srcOrd="0" destOrd="0" presId="urn:microsoft.com/office/officeart/2005/8/layout/hierarchy2"/>
    <dgm:cxn modelId="{1151EABE-05F4-4DF6-BEFE-ABDD2B6E8FE5}" type="presParOf" srcId="{1A743AB6-04AC-4D5E-88EB-AECEB87EFC96}" destId="{45FDD10E-CA09-4D17-A5FD-4B264B29B4B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86BC15-21C2-467F-A5CA-B390C0726815}" type="doc">
      <dgm:prSet loTypeId="urn:microsoft.com/office/officeart/2005/8/layout/hierarchy2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6EFB2CBD-3190-49F5-8212-95B45615DB16}">
      <dgm:prSet phldrT="[Tekst]"/>
      <dgm:spPr>
        <a:solidFill>
          <a:srgbClr val="E6F4BE"/>
        </a:solidFill>
        <a:ln>
          <a:noFill/>
        </a:ln>
        <a:effectLst/>
      </dgm:spPr>
      <dgm:t>
        <a:bodyPr/>
        <a:lstStyle/>
        <a:p>
          <a:r>
            <a:rPr lang="nl-NL" b="1" i="0" dirty="0">
              <a:solidFill>
                <a:schemeClr val="tx1"/>
              </a:solidFill>
              <a:effectLst/>
            </a:rPr>
            <a:t>CO</a:t>
          </a:r>
          <a:r>
            <a:rPr lang="nl-NL" b="1" i="0" baseline="-25000" dirty="0">
              <a:solidFill>
                <a:schemeClr val="tx1"/>
              </a:solidFill>
              <a:effectLst/>
            </a:rPr>
            <a:t>2</a:t>
          </a:r>
          <a:r>
            <a:rPr lang="nl-NL" b="1" dirty="0">
              <a:solidFill>
                <a:schemeClr val="tx1"/>
              </a:solidFill>
            </a:rPr>
            <a:t>-uitstoot</a:t>
          </a:r>
        </a:p>
      </dgm:t>
    </dgm:pt>
    <dgm:pt modelId="{44926191-0EDF-45F4-B8A4-DDDC13BE344B}" type="parTrans" cxnId="{D2A21770-712F-4BD1-9A8D-9A361B52D524}">
      <dgm:prSet/>
      <dgm:spPr/>
      <dgm:t>
        <a:bodyPr/>
        <a:lstStyle/>
        <a:p>
          <a:endParaRPr lang="nl-NL"/>
        </a:p>
      </dgm:t>
    </dgm:pt>
    <dgm:pt modelId="{C1F299F8-062F-480A-925A-3F17876181CD}" type="sibTrans" cxnId="{D2A21770-712F-4BD1-9A8D-9A361B52D524}">
      <dgm:prSet/>
      <dgm:spPr/>
      <dgm:t>
        <a:bodyPr/>
        <a:lstStyle/>
        <a:p>
          <a:endParaRPr lang="nl-NL"/>
        </a:p>
      </dgm:t>
    </dgm:pt>
    <dgm:pt modelId="{D220D3E5-6930-4FF7-AEB2-DFB1C5B0AE9A}">
      <dgm:prSet phldrT="[Tekst]"/>
      <dgm:spPr>
        <a:solidFill>
          <a:srgbClr val="E6F4BE"/>
        </a:solidFill>
        <a:ln>
          <a:noFill/>
        </a:ln>
        <a:effectLst/>
      </dgm:spPr>
      <dgm:t>
        <a:bodyPr/>
        <a:lstStyle/>
        <a:p>
          <a:r>
            <a:rPr lang="nl-NL" dirty="0">
              <a:solidFill>
                <a:schemeClr val="tx1"/>
              </a:solidFill>
            </a:rPr>
            <a:t>Dienstreizen</a:t>
          </a:r>
        </a:p>
      </dgm:t>
    </dgm:pt>
    <dgm:pt modelId="{71105A9E-27DB-40AA-96B1-9F402128EC8A}" type="parTrans" cxnId="{D494FC4A-E231-4F9D-9A79-1F54A1C14CC4}">
      <dgm:prSet/>
      <dgm:spPr>
        <a:solidFill>
          <a:srgbClr val="95C11F"/>
        </a:solidFill>
        <a:ln>
          <a:solidFill>
            <a:srgbClr val="327F15"/>
          </a:solidFill>
        </a:ln>
        <a:effectLst/>
      </dgm:spPr>
      <dgm:t>
        <a:bodyPr/>
        <a:lstStyle/>
        <a:p>
          <a:endParaRPr lang="nl-NL"/>
        </a:p>
      </dgm:t>
    </dgm:pt>
    <dgm:pt modelId="{004780F4-405D-469A-AFC7-E940E6470939}" type="sibTrans" cxnId="{D494FC4A-E231-4F9D-9A79-1F54A1C14CC4}">
      <dgm:prSet/>
      <dgm:spPr/>
      <dgm:t>
        <a:bodyPr/>
        <a:lstStyle/>
        <a:p>
          <a:endParaRPr lang="nl-NL"/>
        </a:p>
      </dgm:t>
    </dgm:pt>
    <dgm:pt modelId="{344D54AB-B234-42A3-B9EB-135E016F25C8}">
      <dgm:prSet phldrT="[Tekst]"/>
      <dgm:spPr>
        <a:solidFill>
          <a:srgbClr val="327F15"/>
        </a:solidFill>
        <a:ln>
          <a:noFill/>
        </a:ln>
        <a:effectLst/>
      </dgm:spPr>
      <dgm:t>
        <a:bodyPr/>
        <a:lstStyle/>
        <a:p>
          <a:r>
            <a:rPr lang="nl-NL" dirty="0">
              <a:solidFill>
                <a:schemeClr val="bg1"/>
              </a:solidFill>
            </a:rPr>
            <a:t>Lease en of eigen wagenpark</a:t>
          </a:r>
        </a:p>
      </dgm:t>
    </dgm:pt>
    <dgm:pt modelId="{D3B3207C-9F16-4550-8622-1536A708D74E}" type="parTrans" cxnId="{11D8B5E7-6024-47BD-8293-A46C2DD09CC1}">
      <dgm:prSet/>
      <dgm:spPr>
        <a:solidFill>
          <a:srgbClr val="95C11F"/>
        </a:solidFill>
        <a:ln>
          <a:solidFill>
            <a:srgbClr val="327F15"/>
          </a:solidFill>
        </a:ln>
        <a:effectLst/>
      </dgm:spPr>
      <dgm:t>
        <a:bodyPr/>
        <a:lstStyle/>
        <a:p>
          <a:endParaRPr lang="nl-NL"/>
        </a:p>
      </dgm:t>
    </dgm:pt>
    <dgm:pt modelId="{40536DF9-65EF-4CE3-8917-80CA63557783}" type="sibTrans" cxnId="{11D8B5E7-6024-47BD-8293-A46C2DD09CC1}">
      <dgm:prSet/>
      <dgm:spPr/>
      <dgm:t>
        <a:bodyPr/>
        <a:lstStyle/>
        <a:p>
          <a:endParaRPr lang="nl-NL"/>
        </a:p>
      </dgm:t>
    </dgm:pt>
    <dgm:pt modelId="{7AD4CA9A-679D-4E6A-801F-FC056CB977F4}">
      <dgm:prSet phldrT="[Tekst]"/>
      <dgm:spPr>
        <a:solidFill>
          <a:srgbClr val="327F15"/>
        </a:solidFill>
        <a:ln>
          <a:noFill/>
        </a:ln>
        <a:effectLst/>
      </dgm:spPr>
      <dgm:t>
        <a:bodyPr/>
        <a:lstStyle/>
        <a:p>
          <a:r>
            <a:rPr lang="nl-NL" dirty="0">
              <a:solidFill>
                <a:schemeClr val="bg1"/>
              </a:solidFill>
            </a:rPr>
            <a:t>Mobiliteitsdiensten</a:t>
          </a:r>
        </a:p>
      </dgm:t>
    </dgm:pt>
    <dgm:pt modelId="{76C532AB-3AB5-4BA9-9B32-DA210A15FC33}" type="parTrans" cxnId="{D9AD2008-3B2D-4376-8531-223BEF9DCABB}">
      <dgm:prSet/>
      <dgm:spPr>
        <a:solidFill>
          <a:srgbClr val="95C11F"/>
        </a:solidFill>
        <a:ln>
          <a:solidFill>
            <a:srgbClr val="327F15"/>
          </a:solidFill>
        </a:ln>
        <a:effectLst/>
      </dgm:spPr>
      <dgm:t>
        <a:bodyPr/>
        <a:lstStyle/>
        <a:p>
          <a:endParaRPr lang="nl-NL"/>
        </a:p>
      </dgm:t>
    </dgm:pt>
    <dgm:pt modelId="{4FFF3807-F2D3-4646-9977-750BBC2453AB}" type="sibTrans" cxnId="{D9AD2008-3B2D-4376-8531-223BEF9DCABB}">
      <dgm:prSet/>
      <dgm:spPr/>
      <dgm:t>
        <a:bodyPr/>
        <a:lstStyle/>
        <a:p>
          <a:endParaRPr lang="nl-NL"/>
        </a:p>
      </dgm:t>
    </dgm:pt>
    <dgm:pt modelId="{3E6256BA-513D-4A2C-9758-0A560748787E}">
      <dgm:prSet phldrT="[Tekst]"/>
      <dgm:spPr>
        <a:solidFill>
          <a:srgbClr val="E6F4BE"/>
        </a:solidFill>
        <a:ln>
          <a:noFill/>
        </a:ln>
        <a:effectLst/>
      </dgm:spPr>
      <dgm:t>
        <a:bodyPr/>
        <a:lstStyle/>
        <a:p>
          <a:r>
            <a:rPr lang="nl-NL" dirty="0">
              <a:solidFill>
                <a:schemeClr val="tx1"/>
              </a:solidFill>
            </a:rPr>
            <a:t>Woon-werkverkeer</a:t>
          </a:r>
        </a:p>
      </dgm:t>
    </dgm:pt>
    <dgm:pt modelId="{EC1223F6-C47C-4EA5-B512-E422213406FC}" type="parTrans" cxnId="{E156AA1F-B750-4F22-9683-B21BF8547A5F}">
      <dgm:prSet/>
      <dgm:spPr>
        <a:solidFill>
          <a:srgbClr val="95C11F"/>
        </a:solidFill>
        <a:ln>
          <a:solidFill>
            <a:srgbClr val="327F15"/>
          </a:solidFill>
        </a:ln>
        <a:effectLst/>
      </dgm:spPr>
      <dgm:t>
        <a:bodyPr/>
        <a:lstStyle/>
        <a:p>
          <a:endParaRPr lang="nl-NL"/>
        </a:p>
      </dgm:t>
    </dgm:pt>
    <dgm:pt modelId="{4F35363F-6DD2-48E0-BAC8-6FA598C0BEFF}" type="sibTrans" cxnId="{E156AA1F-B750-4F22-9683-B21BF8547A5F}">
      <dgm:prSet/>
      <dgm:spPr/>
      <dgm:t>
        <a:bodyPr/>
        <a:lstStyle/>
        <a:p>
          <a:endParaRPr lang="nl-NL"/>
        </a:p>
      </dgm:t>
    </dgm:pt>
    <dgm:pt modelId="{4AD47E98-17FE-4A7F-BABA-8059E6839C62}">
      <dgm:prSet phldrT="[Tekst]" custT="1"/>
      <dgm:spPr>
        <a:solidFill>
          <a:srgbClr val="327F15"/>
        </a:solidFill>
        <a:ln w="19050" cap="flat" cmpd="sng" algn="ctr">
          <a:noFill/>
          <a:prstDash val="solid"/>
          <a:miter lim="800000"/>
        </a:ln>
        <a:effectLst/>
      </dgm:spPr>
      <dgm:t>
        <a:bodyPr spcFirstLastPara="0" vert="horz" wrap="square" lIns="10795" tIns="10795" rIns="10795" bIns="10795" numCol="1" spcCol="1270" anchor="ctr" anchorCtr="0"/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Declaraties</a:t>
          </a:r>
        </a:p>
      </dgm:t>
    </dgm:pt>
    <dgm:pt modelId="{BCE47053-6469-487B-B2AB-1E48C4611CB6}" type="parTrans" cxnId="{E0F93EE3-D181-4838-B9CB-15127F724467}">
      <dgm:prSet/>
      <dgm:spPr>
        <a:solidFill>
          <a:srgbClr val="95C11F"/>
        </a:solidFill>
        <a:ln>
          <a:solidFill>
            <a:srgbClr val="327F15"/>
          </a:solidFill>
        </a:ln>
        <a:effectLst/>
      </dgm:spPr>
      <dgm:t>
        <a:bodyPr/>
        <a:lstStyle/>
        <a:p>
          <a:endParaRPr lang="nl-NL"/>
        </a:p>
      </dgm:t>
    </dgm:pt>
    <dgm:pt modelId="{99FB618D-C487-4C95-A168-BA5793A85B00}" type="sibTrans" cxnId="{E0F93EE3-D181-4838-B9CB-15127F724467}">
      <dgm:prSet/>
      <dgm:spPr/>
      <dgm:t>
        <a:bodyPr/>
        <a:lstStyle/>
        <a:p>
          <a:endParaRPr lang="nl-NL"/>
        </a:p>
      </dgm:t>
    </dgm:pt>
    <dgm:pt modelId="{E01C4A7B-2847-4219-920D-CBEA188D74E8}">
      <dgm:prSet phldrT="[Tekst]"/>
      <dgm:spPr>
        <a:solidFill>
          <a:srgbClr val="327F15"/>
        </a:solidFill>
        <a:ln>
          <a:noFill/>
        </a:ln>
        <a:effectLst/>
      </dgm:spPr>
      <dgm:t>
        <a:bodyPr/>
        <a:lstStyle/>
        <a:p>
          <a:r>
            <a:rPr lang="nl-NL" dirty="0">
              <a:solidFill>
                <a:schemeClr val="bg1"/>
              </a:solidFill>
            </a:rPr>
            <a:t>Woon-werkmobiliteit</a:t>
          </a:r>
        </a:p>
      </dgm:t>
    </dgm:pt>
    <dgm:pt modelId="{1F2595C0-1D07-4D98-B822-81DD90831EF4}" type="parTrans" cxnId="{7DD2209F-68BB-43BE-B5A3-F9C4F248FD4E}">
      <dgm:prSet/>
      <dgm:spPr>
        <a:solidFill>
          <a:srgbClr val="95C11F"/>
        </a:solidFill>
        <a:ln>
          <a:solidFill>
            <a:srgbClr val="327F15"/>
          </a:solidFill>
        </a:ln>
        <a:effectLst/>
      </dgm:spPr>
      <dgm:t>
        <a:bodyPr/>
        <a:lstStyle/>
        <a:p>
          <a:endParaRPr lang="nl-NL"/>
        </a:p>
      </dgm:t>
    </dgm:pt>
    <dgm:pt modelId="{EFE95EDF-7980-484B-B267-56B103819BCB}" type="sibTrans" cxnId="{7DD2209F-68BB-43BE-B5A3-F9C4F248FD4E}">
      <dgm:prSet/>
      <dgm:spPr/>
      <dgm:t>
        <a:bodyPr/>
        <a:lstStyle/>
        <a:p>
          <a:endParaRPr lang="nl-NL"/>
        </a:p>
      </dgm:t>
    </dgm:pt>
    <dgm:pt modelId="{2D727E2E-D5FD-4C7B-B492-0E97FAC9B5DF}" type="pres">
      <dgm:prSet presAssocID="{1E86BC15-21C2-467F-A5CA-B390C072681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544CFD2-6646-4713-A08A-3E043E890ABC}" type="pres">
      <dgm:prSet presAssocID="{6EFB2CBD-3190-49F5-8212-95B45615DB16}" presName="root1" presStyleCnt="0"/>
      <dgm:spPr/>
    </dgm:pt>
    <dgm:pt modelId="{30A798D9-8475-4471-8495-771D130B1C59}" type="pres">
      <dgm:prSet presAssocID="{6EFB2CBD-3190-49F5-8212-95B45615DB16}" presName="LevelOneTextNode" presStyleLbl="node0" presStyleIdx="0" presStyleCnt="1" custScaleX="72077" custScaleY="40162" custLinFactNeighborX="-108">
        <dgm:presLayoutVars>
          <dgm:chPref val="3"/>
        </dgm:presLayoutVars>
      </dgm:prSet>
      <dgm:spPr/>
    </dgm:pt>
    <dgm:pt modelId="{CD318F98-4D59-4568-9002-9059CE656F82}" type="pres">
      <dgm:prSet presAssocID="{6EFB2CBD-3190-49F5-8212-95B45615DB16}" presName="level2hierChild" presStyleCnt="0"/>
      <dgm:spPr/>
    </dgm:pt>
    <dgm:pt modelId="{D4372FDB-0F07-43E5-8D30-D113D8D0F922}" type="pres">
      <dgm:prSet presAssocID="{71105A9E-27DB-40AA-96B1-9F402128EC8A}" presName="conn2-1" presStyleLbl="parChTrans1D2" presStyleIdx="0" presStyleCnt="2"/>
      <dgm:spPr/>
    </dgm:pt>
    <dgm:pt modelId="{262310D2-63C6-4ABB-8ACA-43628AAD5D62}" type="pres">
      <dgm:prSet presAssocID="{71105A9E-27DB-40AA-96B1-9F402128EC8A}" presName="connTx" presStyleLbl="parChTrans1D2" presStyleIdx="0" presStyleCnt="2"/>
      <dgm:spPr/>
    </dgm:pt>
    <dgm:pt modelId="{69271C21-8470-4F4A-A697-AB76E30C7974}" type="pres">
      <dgm:prSet presAssocID="{D220D3E5-6930-4FF7-AEB2-DFB1C5B0AE9A}" presName="root2" presStyleCnt="0"/>
      <dgm:spPr/>
    </dgm:pt>
    <dgm:pt modelId="{2ACDA1FB-F6CF-4142-A4E5-4271884F3021}" type="pres">
      <dgm:prSet presAssocID="{D220D3E5-6930-4FF7-AEB2-DFB1C5B0AE9A}" presName="LevelTwoTextNode" presStyleLbl="node2" presStyleIdx="0" presStyleCnt="2" custScaleX="68002" custScaleY="64043" custLinFactNeighborX="-8863">
        <dgm:presLayoutVars>
          <dgm:chPref val="3"/>
        </dgm:presLayoutVars>
      </dgm:prSet>
      <dgm:spPr/>
    </dgm:pt>
    <dgm:pt modelId="{7BB7BB3E-1C74-4CB6-9D2F-CDC3150DF621}" type="pres">
      <dgm:prSet presAssocID="{D220D3E5-6930-4FF7-AEB2-DFB1C5B0AE9A}" presName="level3hierChild" presStyleCnt="0"/>
      <dgm:spPr/>
    </dgm:pt>
    <dgm:pt modelId="{96CA5CB9-BCE0-4F87-BA70-140566A0AECC}" type="pres">
      <dgm:prSet presAssocID="{D3B3207C-9F16-4550-8622-1536A708D74E}" presName="conn2-1" presStyleLbl="parChTrans1D3" presStyleIdx="0" presStyleCnt="4"/>
      <dgm:spPr/>
    </dgm:pt>
    <dgm:pt modelId="{5A5F1422-C36E-4B22-A074-38D0057DD607}" type="pres">
      <dgm:prSet presAssocID="{D3B3207C-9F16-4550-8622-1536A708D74E}" presName="connTx" presStyleLbl="parChTrans1D3" presStyleIdx="0" presStyleCnt="4"/>
      <dgm:spPr/>
    </dgm:pt>
    <dgm:pt modelId="{02A40101-ED3D-467A-A153-7AE4F705A41F}" type="pres">
      <dgm:prSet presAssocID="{344D54AB-B234-42A3-B9EB-135E016F25C8}" presName="root2" presStyleCnt="0"/>
      <dgm:spPr/>
    </dgm:pt>
    <dgm:pt modelId="{70F5E054-5C6B-40DA-AA24-002827F30B1A}" type="pres">
      <dgm:prSet presAssocID="{344D54AB-B234-42A3-B9EB-135E016F25C8}" presName="LevelTwoTextNode" presStyleLbl="node3" presStyleIdx="0" presStyleCnt="4" custScaleX="157707" custScaleY="58712" custLinFactNeighborX="-37985">
        <dgm:presLayoutVars>
          <dgm:chPref val="3"/>
        </dgm:presLayoutVars>
      </dgm:prSet>
      <dgm:spPr/>
    </dgm:pt>
    <dgm:pt modelId="{C8585D8B-9439-41CB-886E-50ADCDF06492}" type="pres">
      <dgm:prSet presAssocID="{344D54AB-B234-42A3-B9EB-135E016F25C8}" presName="level3hierChild" presStyleCnt="0"/>
      <dgm:spPr/>
    </dgm:pt>
    <dgm:pt modelId="{810A681E-FE53-44D3-98F4-B779A7C31747}" type="pres">
      <dgm:prSet presAssocID="{76C532AB-3AB5-4BA9-9B32-DA210A15FC33}" presName="conn2-1" presStyleLbl="parChTrans1D3" presStyleIdx="1" presStyleCnt="4"/>
      <dgm:spPr/>
    </dgm:pt>
    <dgm:pt modelId="{8CC001F5-3837-4BA0-ADC5-8D45607F0C7A}" type="pres">
      <dgm:prSet presAssocID="{76C532AB-3AB5-4BA9-9B32-DA210A15FC33}" presName="connTx" presStyleLbl="parChTrans1D3" presStyleIdx="1" presStyleCnt="4"/>
      <dgm:spPr/>
    </dgm:pt>
    <dgm:pt modelId="{795E8B71-1397-45BE-B1EA-D73CD336F83B}" type="pres">
      <dgm:prSet presAssocID="{7AD4CA9A-679D-4E6A-801F-FC056CB977F4}" presName="root2" presStyleCnt="0"/>
      <dgm:spPr/>
    </dgm:pt>
    <dgm:pt modelId="{A0C781F1-45ED-47F3-8D9C-C100B878F485}" type="pres">
      <dgm:prSet presAssocID="{7AD4CA9A-679D-4E6A-801F-FC056CB977F4}" presName="LevelTwoTextNode" presStyleLbl="node3" presStyleIdx="1" presStyleCnt="4" custScaleX="109038" custScaleY="58712" custLinFactNeighborX="-37985">
        <dgm:presLayoutVars>
          <dgm:chPref val="3"/>
        </dgm:presLayoutVars>
      </dgm:prSet>
      <dgm:spPr/>
    </dgm:pt>
    <dgm:pt modelId="{8EDA0889-06DA-4BAB-957C-EE7A1A08C401}" type="pres">
      <dgm:prSet presAssocID="{7AD4CA9A-679D-4E6A-801F-FC056CB977F4}" presName="level3hierChild" presStyleCnt="0"/>
      <dgm:spPr/>
    </dgm:pt>
    <dgm:pt modelId="{A8B4132E-AF07-4926-9E6E-6ED51AE932BE}" type="pres">
      <dgm:prSet presAssocID="{BCE47053-6469-487B-B2AB-1E48C4611CB6}" presName="conn2-1" presStyleLbl="parChTrans1D3" presStyleIdx="2" presStyleCnt="4"/>
      <dgm:spPr/>
    </dgm:pt>
    <dgm:pt modelId="{C7985353-8E5E-4508-A1C2-DDB71A493E8F}" type="pres">
      <dgm:prSet presAssocID="{BCE47053-6469-487B-B2AB-1E48C4611CB6}" presName="connTx" presStyleLbl="parChTrans1D3" presStyleIdx="2" presStyleCnt="4"/>
      <dgm:spPr/>
    </dgm:pt>
    <dgm:pt modelId="{3E6533A5-C8D1-4892-B22A-B1CBF95D123F}" type="pres">
      <dgm:prSet presAssocID="{4AD47E98-17FE-4A7F-BABA-8059E6839C62}" presName="root2" presStyleCnt="0"/>
      <dgm:spPr/>
    </dgm:pt>
    <dgm:pt modelId="{36522FED-07C1-45E2-89A3-65C8B22019FC}" type="pres">
      <dgm:prSet presAssocID="{4AD47E98-17FE-4A7F-BABA-8059E6839C62}" presName="LevelTwoTextNode" presStyleLbl="node3" presStyleIdx="2" presStyleCnt="4" custScaleX="80071" custScaleY="58712" custLinFactNeighborX="-37985">
        <dgm:presLayoutVars>
          <dgm:chPref val="3"/>
        </dgm:presLayoutVars>
      </dgm:prSet>
      <dgm:spPr>
        <a:xfrm>
          <a:off x="3340115" y="2057801"/>
          <a:ext cx="1467859" cy="538153"/>
        </a:xfrm>
        <a:prstGeom prst="roundRect">
          <a:avLst>
            <a:gd name="adj" fmla="val 10000"/>
          </a:avLst>
        </a:prstGeom>
      </dgm:spPr>
    </dgm:pt>
    <dgm:pt modelId="{D84D4CA4-21D2-4F1A-B2FE-BF7DC594C188}" type="pres">
      <dgm:prSet presAssocID="{4AD47E98-17FE-4A7F-BABA-8059E6839C62}" presName="level3hierChild" presStyleCnt="0"/>
      <dgm:spPr/>
    </dgm:pt>
    <dgm:pt modelId="{5D07513E-DB2B-43E3-A295-CF858A62C74A}" type="pres">
      <dgm:prSet presAssocID="{EC1223F6-C47C-4EA5-B512-E422213406FC}" presName="conn2-1" presStyleLbl="parChTrans1D2" presStyleIdx="1" presStyleCnt="2"/>
      <dgm:spPr/>
    </dgm:pt>
    <dgm:pt modelId="{83987DC2-2C0A-4DAB-8CA6-F29705BBFA17}" type="pres">
      <dgm:prSet presAssocID="{EC1223F6-C47C-4EA5-B512-E422213406FC}" presName="connTx" presStyleLbl="parChTrans1D2" presStyleIdx="1" presStyleCnt="2"/>
      <dgm:spPr/>
    </dgm:pt>
    <dgm:pt modelId="{25D8CB19-5B55-4393-AB50-1A7BEFF32B98}" type="pres">
      <dgm:prSet presAssocID="{3E6256BA-513D-4A2C-9758-0A560748787E}" presName="root2" presStyleCnt="0"/>
      <dgm:spPr/>
    </dgm:pt>
    <dgm:pt modelId="{E21C883E-E869-4158-AE23-4935DE025CE4}" type="pres">
      <dgm:prSet presAssocID="{3E6256BA-513D-4A2C-9758-0A560748787E}" presName="LevelTwoTextNode" presStyleLbl="node2" presStyleIdx="1" presStyleCnt="2" custScaleX="68002" custScaleY="64043" custLinFactNeighborX="-8863" custLinFactNeighborY="77080">
        <dgm:presLayoutVars>
          <dgm:chPref val="3"/>
        </dgm:presLayoutVars>
      </dgm:prSet>
      <dgm:spPr/>
    </dgm:pt>
    <dgm:pt modelId="{CC021633-428C-4B39-AE3C-E30CE680E9E9}" type="pres">
      <dgm:prSet presAssocID="{3E6256BA-513D-4A2C-9758-0A560748787E}" presName="level3hierChild" presStyleCnt="0"/>
      <dgm:spPr/>
    </dgm:pt>
    <dgm:pt modelId="{13D01ABE-06A6-470D-BBCA-AF96B663D270}" type="pres">
      <dgm:prSet presAssocID="{1F2595C0-1D07-4D98-B822-81DD90831EF4}" presName="conn2-1" presStyleLbl="parChTrans1D3" presStyleIdx="3" presStyleCnt="4"/>
      <dgm:spPr/>
    </dgm:pt>
    <dgm:pt modelId="{9C162F5D-7AFD-4B58-AFF8-0C6F0AB3CB83}" type="pres">
      <dgm:prSet presAssocID="{1F2595C0-1D07-4D98-B822-81DD90831EF4}" presName="connTx" presStyleLbl="parChTrans1D3" presStyleIdx="3" presStyleCnt="4"/>
      <dgm:spPr/>
    </dgm:pt>
    <dgm:pt modelId="{1A743AB6-04AC-4D5E-88EB-AECEB87EFC96}" type="pres">
      <dgm:prSet presAssocID="{E01C4A7B-2847-4219-920D-CBEA188D74E8}" presName="root2" presStyleCnt="0"/>
      <dgm:spPr/>
    </dgm:pt>
    <dgm:pt modelId="{65CD5268-B257-4D70-80A5-BC020BE2987E}" type="pres">
      <dgm:prSet presAssocID="{E01C4A7B-2847-4219-920D-CBEA188D74E8}" presName="LevelTwoTextNode" presStyleLbl="node3" presStyleIdx="3" presStyleCnt="4" custScaleX="128104" custScaleY="58712" custLinFactNeighborX="-37985" custLinFactNeighborY="77080">
        <dgm:presLayoutVars>
          <dgm:chPref val="3"/>
        </dgm:presLayoutVars>
      </dgm:prSet>
      <dgm:spPr/>
    </dgm:pt>
    <dgm:pt modelId="{45FDD10E-CA09-4D17-A5FD-4B264B29B4BD}" type="pres">
      <dgm:prSet presAssocID="{E01C4A7B-2847-4219-920D-CBEA188D74E8}" presName="level3hierChild" presStyleCnt="0"/>
      <dgm:spPr/>
    </dgm:pt>
  </dgm:ptLst>
  <dgm:cxnLst>
    <dgm:cxn modelId="{D9AD2008-3B2D-4376-8531-223BEF9DCABB}" srcId="{D220D3E5-6930-4FF7-AEB2-DFB1C5B0AE9A}" destId="{7AD4CA9A-679D-4E6A-801F-FC056CB977F4}" srcOrd="1" destOrd="0" parTransId="{76C532AB-3AB5-4BA9-9B32-DA210A15FC33}" sibTransId="{4FFF3807-F2D3-4646-9977-750BBC2453AB}"/>
    <dgm:cxn modelId="{F17C2610-CEE5-44BA-B2D4-D7352A7FB04C}" type="presOf" srcId="{1F2595C0-1D07-4D98-B822-81DD90831EF4}" destId="{9C162F5D-7AFD-4B58-AFF8-0C6F0AB3CB83}" srcOrd="1" destOrd="0" presId="urn:microsoft.com/office/officeart/2005/8/layout/hierarchy2"/>
    <dgm:cxn modelId="{3FC9DF1B-62A1-4E42-BAE6-2F18A4022704}" type="presOf" srcId="{EC1223F6-C47C-4EA5-B512-E422213406FC}" destId="{83987DC2-2C0A-4DAB-8CA6-F29705BBFA17}" srcOrd="1" destOrd="0" presId="urn:microsoft.com/office/officeart/2005/8/layout/hierarchy2"/>
    <dgm:cxn modelId="{E156AA1F-B750-4F22-9683-B21BF8547A5F}" srcId="{6EFB2CBD-3190-49F5-8212-95B45615DB16}" destId="{3E6256BA-513D-4A2C-9758-0A560748787E}" srcOrd="1" destOrd="0" parTransId="{EC1223F6-C47C-4EA5-B512-E422213406FC}" sibTransId="{4F35363F-6DD2-48E0-BAC8-6FA598C0BEFF}"/>
    <dgm:cxn modelId="{52862132-0255-423A-A710-B05CF6EBC6FB}" type="presOf" srcId="{D220D3E5-6930-4FF7-AEB2-DFB1C5B0AE9A}" destId="{2ACDA1FB-F6CF-4142-A4E5-4271884F3021}" srcOrd="0" destOrd="0" presId="urn:microsoft.com/office/officeart/2005/8/layout/hierarchy2"/>
    <dgm:cxn modelId="{01EC2133-9933-4FAD-9D4E-3CF972F92332}" type="presOf" srcId="{7AD4CA9A-679D-4E6A-801F-FC056CB977F4}" destId="{A0C781F1-45ED-47F3-8D9C-C100B878F485}" srcOrd="0" destOrd="0" presId="urn:microsoft.com/office/officeart/2005/8/layout/hierarchy2"/>
    <dgm:cxn modelId="{BE2DEC68-1A6A-4BCF-B8BC-E2965221AFCD}" type="presOf" srcId="{76C532AB-3AB5-4BA9-9B32-DA210A15FC33}" destId="{8CC001F5-3837-4BA0-ADC5-8D45607F0C7A}" srcOrd="1" destOrd="0" presId="urn:microsoft.com/office/officeart/2005/8/layout/hierarchy2"/>
    <dgm:cxn modelId="{7C573D4A-D623-4101-B6DD-D95BA016071F}" type="presOf" srcId="{1F2595C0-1D07-4D98-B822-81DD90831EF4}" destId="{13D01ABE-06A6-470D-BBCA-AF96B663D270}" srcOrd="0" destOrd="0" presId="urn:microsoft.com/office/officeart/2005/8/layout/hierarchy2"/>
    <dgm:cxn modelId="{D494FC4A-E231-4F9D-9A79-1F54A1C14CC4}" srcId="{6EFB2CBD-3190-49F5-8212-95B45615DB16}" destId="{D220D3E5-6930-4FF7-AEB2-DFB1C5B0AE9A}" srcOrd="0" destOrd="0" parTransId="{71105A9E-27DB-40AA-96B1-9F402128EC8A}" sibTransId="{004780F4-405D-469A-AFC7-E940E6470939}"/>
    <dgm:cxn modelId="{5957984F-B7E6-486B-9252-EC586CC8B588}" type="presOf" srcId="{E01C4A7B-2847-4219-920D-CBEA188D74E8}" destId="{65CD5268-B257-4D70-80A5-BC020BE2987E}" srcOrd="0" destOrd="0" presId="urn:microsoft.com/office/officeart/2005/8/layout/hierarchy2"/>
    <dgm:cxn modelId="{D2A21770-712F-4BD1-9A8D-9A361B52D524}" srcId="{1E86BC15-21C2-467F-A5CA-B390C0726815}" destId="{6EFB2CBD-3190-49F5-8212-95B45615DB16}" srcOrd="0" destOrd="0" parTransId="{44926191-0EDF-45F4-B8A4-DDDC13BE344B}" sibTransId="{C1F299F8-062F-480A-925A-3F17876181CD}"/>
    <dgm:cxn modelId="{D766C25A-0024-49CE-9BA9-EFC5A818020C}" type="presOf" srcId="{BCE47053-6469-487B-B2AB-1E48C4611CB6}" destId="{A8B4132E-AF07-4926-9E6E-6ED51AE932BE}" srcOrd="0" destOrd="0" presId="urn:microsoft.com/office/officeart/2005/8/layout/hierarchy2"/>
    <dgm:cxn modelId="{21A86E7E-3E9E-478D-BFC9-9F84E4725972}" type="presOf" srcId="{71105A9E-27DB-40AA-96B1-9F402128EC8A}" destId="{262310D2-63C6-4ABB-8ACA-43628AAD5D62}" srcOrd="1" destOrd="0" presId="urn:microsoft.com/office/officeart/2005/8/layout/hierarchy2"/>
    <dgm:cxn modelId="{A7C41B9F-1B97-4FD3-A73D-9399C164AA23}" type="presOf" srcId="{3E6256BA-513D-4A2C-9758-0A560748787E}" destId="{E21C883E-E869-4158-AE23-4935DE025CE4}" srcOrd="0" destOrd="0" presId="urn:microsoft.com/office/officeart/2005/8/layout/hierarchy2"/>
    <dgm:cxn modelId="{7DD2209F-68BB-43BE-B5A3-F9C4F248FD4E}" srcId="{3E6256BA-513D-4A2C-9758-0A560748787E}" destId="{E01C4A7B-2847-4219-920D-CBEA188D74E8}" srcOrd="0" destOrd="0" parTransId="{1F2595C0-1D07-4D98-B822-81DD90831EF4}" sibTransId="{EFE95EDF-7980-484B-B267-56B103819BCB}"/>
    <dgm:cxn modelId="{44ACCAA0-B19F-4084-8C25-030310C48C57}" type="presOf" srcId="{D3B3207C-9F16-4550-8622-1536A708D74E}" destId="{96CA5CB9-BCE0-4F87-BA70-140566A0AECC}" srcOrd="0" destOrd="0" presId="urn:microsoft.com/office/officeart/2005/8/layout/hierarchy2"/>
    <dgm:cxn modelId="{DE79D1A2-307A-4B22-A9A0-49DBB43972D9}" type="presOf" srcId="{BCE47053-6469-487B-B2AB-1E48C4611CB6}" destId="{C7985353-8E5E-4508-A1C2-DDB71A493E8F}" srcOrd="1" destOrd="0" presId="urn:microsoft.com/office/officeart/2005/8/layout/hierarchy2"/>
    <dgm:cxn modelId="{1EAAC9A3-62CE-4789-A4E2-3E0152CA725C}" type="presOf" srcId="{1E86BC15-21C2-467F-A5CA-B390C0726815}" destId="{2D727E2E-D5FD-4C7B-B492-0E97FAC9B5DF}" srcOrd="0" destOrd="0" presId="urn:microsoft.com/office/officeart/2005/8/layout/hierarchy2"/>
    <dgm:cxn modelId="{DEADABAF-9F30-4942-871E-B4B6708B7738}" type="presOf" srcId="{EC1223F6-C47C-4EA5-B512-E422213406FC}" destId="{5D07513E-DB2B-43E3-A295-CF858A62C74A}" srcOrd="0" destOrd="0" presId="urn:microsoft.com/office/officeart/2005/8/layout/hierarchy2"/>
    <dgm:cxn modelId="{6EDD0CB1-D2AE-40A7-A9BE-F83871974E4C}" type="presOf" srcId="{4AD47E98-17FE-4A7F-BABA-8059E6839C62}" destId="{36522FED-07C1-45E2-89A3-65C8B22019FC}" srcOrd="0" destOrd="0" presId="urn:microsoft.com/office/officeart/2005/8/layout/hierarchy2"/>
    <dgm:cxn modelId="{6FE14ED8-F91A-4A48-906F-9B8BCC908B0A}" type="presOf" srcId="{71105A9E-27DB-40AA-96B1-9F402128EC8A}" destId="{D4372FDB-0F07-43E5-8D30-D113D8D0F922}" srcOrd="0" destOrd="0" presId="urn:microsoft.com/office/officeart/2005/8/layout/hierarchy2"/>
    <dgm:cxn modelId="{2E793FDB-496A-485A-B52C-FB0594248C89}" type="presOf" srcId="{344D54AB-B234-42A3-B9EB-135E016F25C8}" destId="{70F5E054-5C6B-40DA-AA24-002827F30B1A}" srcOrd="0" destOrd="0" presId="urn:microsoft.com/office/officeart/2005/8/layout/hierarchy2"/>
    <dgm:cxn modelId="{69B083E0-5A2A-4E35-87C7-58D114B90438}" type="presOf" srcId="{6EFB2CBD-3190-49F5-8212-95B45615DB16}" destId="{30A798D9-8475-4471-8495-771D130B1C59}" srcOrd="0" destOrd="0" presId="urn:microsoft.com/office/officeart/2005/8/layout/hierarchy2"/>
    <dgm:cxn modelId="{E0F93EE3-D181-4838-B9CB-15127F724467}" srcId="{D220D3E5-6930-4FF7-AEB2-DFB1C5B0AE9A}" destId="{4AD47E98-17FE-4A7F-BABA-8059E6839C62}" srcOrd="2" destOrd="0" parTransId="{BCE47053-6469-487B-B2AB-1E48C4611CB6}" sibTransId="{99FB618D-C487-4C95-A168-BA5793A85B00}"/>
    <dgm:cxn modelId="{11D8B5E7-6024-47BD-8293-A46C2DD09CC1}" srcId="{D220D3E5-6930-4FF7-AEB2-DFB1C5B0AE9A}" destId="{344D54AB-B234-42A3-B9EB-135E016F25C8}" srcOrd="0" destOrd="0" parTransId="{D3B3207C-9F16-4550-8622-1536A708D74E}" sibTransId="{40536DF9-65EF-4CE3-8917-80CA63557783}"/>
    <dgm:cxn modelId="{549B75F5-90B4-4B1C-8425-529966687900}" type="presOf" srcId="{76C532AB-3AB5-4BA9-9B32-DA210A15FC33}" destId="{810A681E-FE53-44D3-98F4-B779A7C31747}" srcOrd="0" destOrd="0" presId="urn:microsoft.com/office/officeart/2005/8/layout/hierarchy2"/>
    <dgm:cxn modelId="{19480DF7-7B74-4AC2-8777-4EC890344E3E}" type="presOf" srcId="{D3B3207C-9F16-4550-8622-1536A708D74E}" destId="{5A5F1422-C36E-4B22-A074-38D0057DD607}" srcOrd="1" destOrd="0" presId="urn:microsoft.com/office/officeart/2005/8/layout/hierarchy2"/>
    <dgm:cxn modelId="{35ADB24D-197F-4FD8-97B1-1C6919350F0A}" type="presParOf" srcId="{2D727E2E-D5FD-4C7B-B492-0E97FAC9B5DF}" destId="{6544CFD2-6646-4713-A08A-3E043E890ABC}" srcOrd="0" destOrd="0" presId="urn:microsoft.com/office/officeart/2005/8/layout/hierarchy2"/>
    <dgm:cxn modelId="{9232AB16-781C-44E8-98E9-A19724D5371A}" type="presParOf" srcId="{6544CFD2-6646-4713-A08A-3E043E890ABC}" destId="{30A798D9-8475-4471-8495-771D130B1C59}" srcOrd="0" destOrd="0" presId="urn:microsoft.com/office/officeart/2005/8/layout/hierarchy2"/>
    <dgm:cxn modelId="{796F62C6-C701-4E75-A40F-0AE6DC610097}" type="presParOf" srcId="{6544CFD2-6646-4713-A08A-3E043E890ABC}" destId="{CD318F98-4D59-4568-9002-9059CE656F82}" srcOrd="1" destOrd="0" presId="urn:microsoft.com/office/officeart/2005/8/layout/hierarchy2"/>
    <dgm:cxn modelId="{48B2F7A1-B3C0-4B49-8111-323AEF70E0BA}" type="presParOf" srcId="{CD318F98-4D59-4568-9002-9059CE656F82}" destId="{D4372FDB-0F07-43E5-8D30-D113D8D0F922}" srcOrd="0" destOrd="0" presId="urn:microsoft.com/office/officeart/2005/8/layout/hierarchy2"/>
    <dgm:cxn modelId="{397B973B-66EE-4EC1-ACC7-4BF0B0B78B8A}" type="presParOf" srcId="{D4372FDB-0F07-43E5-8D30-D113D8D0F922}" destId="{262310D2-63C6-4ABB-8ACA-43628AAD5D62}" srcOrd="0" destOrd="0" presId="urn:microsoft.com/office/officeart/2005/8/layout/hierarchy2"/>
    <dgm:cxn modelId="{A81BB174-7C3B-415E-BEEC-FF7C6CE67589}" type="presParOf" srcId="{CD318F98-4D59-4568-9002-9059CE656F82}" destId="{69271C21-8470-4F4A-A697-AB76E30C7974}" srcOrd="1" destOrd="0" presId="urn:microsoft.com/office/officeart/2005/8/layout/hierarchy2"/>
    <dgm:cxn modelId="{DD614BD2-849F-4993-8FD4-716DA04BB941}" type="presParOf" srcId="{69271C21-8470-4F4A-A697-AB76E30C7974}" destId="{2ACDA1FB-F6CF-4142-A4E5-4271884F3021}" srcOrd="0" destOrd="0" presId="urn:microsoft.com/office/officeart/2005/8/layout/hierarchy2"/>
    <dgm:cxn modelId="{6D94D4ED-A3C9-417E-9702-707D97C142C1}" type="presParOf" srcId="{69271C21-8470-4F4A-A697-AB76E30C7974}" destId="{7BB7BB3E-1C74-4CB6-9D2F-CDC3150DF621}" srcOrd="1" destOrd="0" presId="urn:microsoft.com/office/officeart/2005/8/layout/hierarchy2"/>
    <dgm:cxn modelId="{4786C680-C2D1-4651-9BC6-141906106A49}" type="presParOf" srcId="{7BB7BB3E-1C74-4CB6-9D2F-CDC3150DF621}" destId="{96CA5CB9-BCE0-4F87-BA70-140566A0AECC}" srcOrd="0" destOrd="0" presId="urn:microsoft.com/office/officeart/2005/8/layout/hierarchy2"/>
    <dgm:cxn modelId="{BC32D7A7-3723-4C9F-8FF2-06C47D804519}" type="presParOf" srcId="{96CA5CB9-BCE0-4F87-BA70-140566A0AECC}" destId="{5A5F1422-C36E-4B22-A074-38D0057DD607}" srcOrd="0" destOrd="0" presId="urn:microsoft.com/office/officeart/2005/8/layout/hierarchy2"/>
    <dgm:cxn modelId="{FBF69F7C-72F9-4FEC-8C6B-F218C42AFE23}" type="presParOf" srcId="{7BB7BB3E-1C74-4CB6-9D2F-CDC3150DF621}" destId="{02A40101-ED3D-467A-A153-7AE4F705A41F}" srcOrd="1" destOrd="0" presId="urn:microsoft.com/office/officeart/2005/8/layout/hierarchy2"/>
    <dgm:cxn modelId="{C680FEFF-30F6-441D-A7E8-F96035E9F656}" type="presParOf" srcId="{02A40101-ED3D-467A-A153-7AE4F705A41F}" destId="{70F5E054-5C6B-40DA-AA24-002827F30B1A}" srcOrd="0" destOrd="0" presId="urn:microsoft.com/office/officeart/2005/8/layout/hierarchy2"/>
    <dgm:cxn modelId="{8BA2944A-E849-48F8-8DDE-E94ED0AC0950}" type="presParOf" srcId="{02A40101-ED3D-467A-A153-7AE4F705A41F}" destId="{C8585D8B-9439-41CB-886E-50ADCDF06492}" srcOrd="1" destOrd="0" presId="urn:microsoft.com/office/officeart/2005/8/layout/hierarchy2"/>
    <dgm:cxn modelId="{F016110E-C81A-4E5F-92C2-105DF6C12A8B}" type="presParOf" srcId="{7BB7BB3E-1C74-4CB6-9D2F-CDC3150DF621}" destId="{810A681E-FE53-44D3-98F4-B779A7C31747}" srcOrd="2" destOrd="0" presId="urn:microsoft.com/office/officeart/2005/8/layout/hierarchy2"/>
    <dgm:cxn modelId="{C57566EB-EA62-44C4-A4A7-AD5363E50535}" type="presParOf" srcId="{810A681E-FE53-44D3-98F4-B779A7C31747}" destId="{8CC001F5-3837-4BA0-ADC5-8D45607F0C7A}" srcOrd="0" destOrd="0" presId="urn:microsoft.com/office/officeart/2005/8/layout/hierarchy2"/>
    <dgm:cxn modelId="{717F1F13-FF4C-445C-A734-163BCC966370}" type="presParOf" srcId="{7BB7BB3E-1C74-4CB6-9D2F-CDC3150DF621}" destId="{795E8B71-1397-45BE-B1EA-D73CD336F83B}" srcOrd="3" destOrd="0" presId="urn:microsoft.com/office/officeart/2005/8/layout/hierarchy2"/>
    <dgm:cxn modelId="{C6E747E0-937F-49D6-9B08-21E9FBFCD530}" type="presParOf" srcId="{795E8B71-1397-45BE-B1EA-D73CD336F83B}" destId="{A0C781F1-45ED-47F3-8D9C-C100B878F485}" srcOrd="0" destOrd="0" presId="urn:microsoft.com/office/officeart/2005/8/layout/hierarchy2"/>
    <dgm:cxn modelId="{BDFD5457-D72E-4C9B-806B-AEB2AE19CF80}" type="presParOf" srcId="{795E8B71-1397-45BE-B1EA-D73CD336F83B}" destId="{8EDA0889-06DA-4BAB-957C-EE7A1A08C401}" srcOrd="1" destOrd="0" presId="urn:microsoft.com/office/officeart/2005/8/layout/hierarchy2"/>
    <dgm:cxn modelId="{6AD48476-820D-43D9-8538-7961CF4B8794}" type="presParOf" srcId="{7BB7BB3E-1C74-4CB6-9D2F-CDC3150DF621}" destId="{A8B4132E-AF07-4926-9E6E-6ED51AE932BE}" srcOrd="4" destOrd="0" presId="urn:microsoft.com/office/officeart/2005/8/layout/hierarchy2"/>
    <dgm:cxn modelId="{B87433DE-1733-40A7-85E9-EA6B9A6B3466}" type="presParOf" srcId="{A8B4132E-AF07-4926-9E6E-6ED51AE932BE}" destId="{C7985353-8E5E-4508-A1C2-DDB71A493E8F}" srcOrd="0" destOrd="0" presId="urn:microsoft.com/office/officeart/2005/8/layout/hierarchy2"/>
    <dgm:cxn modelId="{867C5480-BB7A-4F3C-ABBF-5FB54841F911}" type="presParOf" srcId="{7BB7BB3E-1C74-4CB6-9D2F-CDC3150DF621}" destId="{3E6533A5-C8D1-4892-B22A-B1CBF95D123F}" srcOrd="5" destOrd="0" presId="urn:microsoft.com/office/officeart/2005/8/layout/hierarchy2"/>
    <dgm:cxn modelId="{A9130AE2-EC32-4B25-8FAF-4FC489ADFE46}" type="presParOf" srcId="{3E6533A5-C8D1-4892-B22A-B1CBF95D123F}" destId="{36522FED-07C1-45E2-89A3-65C8B22019FC}" srcOrd="0" destOrd="0" presId="urn:microsoft.com/office/officeart/2005/8/layout/hierarchy2"/>
    <dgm:cxn modelId="{161174A1-CBC4-4751-8EB9-CE978B52C295}" type="presParOf" srcId="{3E6533A5-C8D1-4892-B22A-B1CBF95D123F}" destId="{D84D4CA4-21D2-4F1A-B2FE-BF7DC594C188}" srcOrd="1" destOrd="0" presId="urn:microsoft.com/office/officeart/2005/8/layout/hierarchy2"/>
    <dgm:cxn modelId="{A63CA79A-A9EF-470F-8B9C-1805A2903049}" type="presParOf" srcId="{CD318F98-4D59-4568-9002-9059CE656F82}" destId="{5D07513E-DB2B-43E3-A295-CF858A62C74A}" srcOrd="2" destOrd="0" presId="urn:microsoft.com/office/officeart/2005/8/layout/hierarchy2"/>
    <dgm:cxn modelId="{3AC991F1-331A-459C-8EF5-9E1980E988DF}" type="presParOf" srcId="{5D07513E-DB2B-43E3-A295-CF858A62C74A}" destId="{83987DC2-2C0A-4DAB-8CA6-F29705BBFA17}" srcOrd="0" destOrd="0" presId="urn:microsoft.com/office/officeart/2005/8/layout/hierarchy2"/>
    <dgm:cxn modelId="{B25A2B4B-A781-4B2E-9C0C-43FE3A21D456}" type="presParOf" srcId="{CD318F98-4D59-4568-9002-9059CE656F82}" destId="{25D8CB19-5B55-4393-AB50-1A7BEFF32B98}" srcOrd="3" destOrd="0" presId="urn:microsoft.com/office/officeart/2005/8/layout/hierarchy2"/>
    <dgm:cxn modelId="{62D25E83-3E43-4124-A8B4-D41C8819944B}" type="presParOf" srcId="{25D8CB19-5B55-4393-AB50-1A7BEFF32B98}" destId="{E21C883E-E869-4158-AE23-4935DE025CE4}" srcOrd="0" destOrd="0" presId="urn:microsoft.com/office/officeart/2005/8/layout/hierarchy2"/>
    <dgm:cxn modelId="{040219EF-995D-470F-B155-CF167CF29420}" type="presParOf" srcId="{25D8CB19-5B55-4393-AB50-1A7BEFF32B98}" destId="{CC021633-428C-4B39-AE3C-E30CE680E9E9}" srcOrd="1" destOrd="0" presId="urn:microsoft.com/office/officeart/2005/8/layout/hierarchy2"/>
    <dgm:cxn modelId="{2BE4D520-7DA7-4683-A95D-E819E43B38EE}" type="presParOf" srcId="{CC021633-428C-4B39-AE3C-E30CE680E9E9}" destId="{13D01ABE-06A6-470D-BBCA-AF96B663D270}" srcOrd="0" destOrd="0" presId="urn:microsoft.com/office/officeart/2005/8/layout/hierarchy2"/>
    <dgm:cxn modelId="{9D315886-8A50-4521-8E23-FBA522740619}" type="presParOf" srcId="{13D01ABE-06A6-470D-BBCA-AF96B663D270}" destId="{9C162F5D-7AFD-4B58-AFF8-0C6F0AB3CB83}" srcOrd="0" destOrd="0" presId="urn:microsoft.com/office/officeart/2005/8/layout/hierarchy2"/>
    <dgm:cxn modelId="{CF414F6A-9D5F-41CE-B0EE-D38A127D6E67}" type="presParOf" srcId="{CC021633-428C-4B39-AE3C-E30CE680E9E9}" destId="{1A743AB6-04AC-4D5E-88EB-AECEB87EFC96}" srcOrd="1" destOrd="0" presId="urn:microsoft.com/office/officeart/2005/8/layout/hierarchy2"/>
    <dgm:cxn modelId="{ADE626AE-9655-484B-A458-2C86C51B81DB}" type="presParOf" srcId="{1A743AB6-04AC-4D5E-88EB-AECEB87EFC96}" destId="{65CD5268-B257-4D70-80A5-BC020BE2987E}" srcOrd="0" destOrd="0" presId="urn:microsoft.com/office/officeart/2005/8/layout/hierarchy2"/>
    <dgm:cxn modelId="{1151EABE-05F4-4DF6-BEFE-ABDD2B6E8FE5}" type="presParOf" srcId="{1A743AB6-04AC-4D5E-88EB-AECEB87EFC96}" destId="{45FDD10E-CA09-4D17-A5FD-4B264B29B4B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A798D9-8475-4471-8495-771D130B1C59}">
      <dsp:nvSpPr>
        <dsp:cNvPr id="0" name=""/>
        <dsp:cNvSpPr/>
      </dsp:nvSpPr>
      <dsp:spPr>
        <a:xfrm>
          <a:off x="0" y="2142816"/>
          <a:ext cx="1321313" cy="368124"/>
        </a:xfrm>
        <a:prstGeom prst="roundRect">
          <a:avLst>
            <a:gd name="adj" fmla="val 10000"/>
          </a:avLst>
        </a:prstGeom>
        <a:solidFill>
          <a:srgbClr val="E6F4BE"/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b="1" i="0" kern="1200" dirty="0">
              <a:solidFill>
                <a:schemeClr val="tx1"/>
              </a:solidFill>
              <a:effectLst/>
            </a:rPr>
            <a:t>CO</a:t>
          </a:r>
          <a:r>
            <a:rPr lang="nl-NL" sz="1700" b="1" i="0" kern="1200" baseline="-25000" dirty="0">
              <a:solidFill>
                <a:schemeClr val="tx1"/>
              </a:solidFill>
              <a:effectLst/>
            </a:rPr>
            <a:t>2</a:t>
          </a:r>
          <a:r>
            <a:rPr lang="nl-NL" sz="1700" b="1" kern="1200" dirty="0">
              <a:solidFill>
                <a:schemeClr val="tx1"/>
              </a:solidFill>
            </a:rPr>
            <a:t>-uitstoot</a:t>
          </a:r>
        </a:p>
      </dsp:txBody>
      <dsp:txXfrm>
        <a:off x="10782" y="2153598"/>
        <a:ext cx="1299749" cy="346560"/>
      </dsp:txXfrm>
    </dsp:sp>
    <dsp:sp modelId="{D4372FDB-0F07-43E5-8D30-D113D8D0F922}">
      <dsp:nvSpPr>
        <dsp:cNvPr id="0" name=""/>
        <dsp:cNvSpPr/>
      </dsp:nvSpPr>
      <dsp:spPr>
        <a:xfrm rot="18617374">
          <a:off x="1164822" y="1968446"/>
          <a:ext cx="885757" cy="41220"/>
        </a:xfrm>
        <a:custGeom>
          <a:avLst/>
          <a:gdLst/>
          <a:ahLst/>
          <a:cxnLst/>
          <a:rect l="0" t="0" r="0" b="0"/>
          <a:pathLst>
            <a:path>
              <a:moveTo>
                <a:pt x="0" y="20610"/>
              </a:moveTo>
              <a:lnTo>
                <a:pt x="885757" y="20610"/>
              </a:lnTo>
            </a:path>
          </a:pathLst>
        </a:custGeom>
        <a:noFill/>
        <a:ln w="12700" cap="flat" cmpd="sng" algn="ctr">
          <a:solidFill>
            <a:srgbClr val="327F1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1585557" y="1966913"/>
        <a:ext cx="44287" cy="44287"/>
      </dsp:txXfrm>
    </dsp:sp>
    <dsp:sp modelId="{2ACDA1FB-F6CF-4142-A4E5-4271884F3021}">
      <dsp:nvSpPr>
        <dsp:cNvPr id="0" name=""/>
        <dsp:cNvSpPr/>
      </dsp:nvSpPr>
      <dsp:spPr>
        <a:xfrm>
          <a:off x="1894089" y="1357726"/>
          <a:ext cx="1246610" cy="587017"/>
        </a:xfrm>
        <a:prstGeom prst="roundRect">
          <a:avLst>
            <a:gd name="adj" fmla="val 10000"/>
          </a:avLst>
        </a:prstGeom>
        <a:solidFill>
          <a:srgbClr val="E6F4BE"/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>
              <a:solidFill>
                <a:schemeClr val="tx1"/>
              </a:solidFill>
            </a:rPr>
            <a:t>Dienstreizen</a:t>
          </a:r>
        </a:p>
      </dsp:txBody>
      <dsp:txXfrm>
        <a:off x="1911282" y="1374919"/>
        <a:ext cx="1212224" cy="552631"/>
      </dsp:txXfrm>
    </dsp:sp>
    <dsp:sp modelId="{96CA5CB9-BCE0-4F87-BA70-140566A0AECC}">
      <dsp:nvSpPr>
        <dsp:cNvPr id="0" name=""/>
        <dsp:cNvSpPr/>
      </dsp:nvSpPr>
      <dsp:spPr>
        <a:xfrm rot="17186634">
          <a:off x="2888179" y="1292803"/>
          <a:ext cx="704457" cy="41220"/>
        </a:xfrm>
        <a:custGeom>
          <a:avLst/>
          <a:gdLst/>
          <a:ahLst/>
          <a:cxnLst/>
          <a:rect l="0" t="0" r="0" b="0"/>
          <a:pathLst>
            <a:path>
              <a:moveTo>
                <a:pt x="0" y="20610"/>
              </a:moveTo>
              <a:lnTo>
                <a:pt x="704457" y="20610"/>
              </a:lnTo>
            </a:path>
          </a:pathLst>
        </a:custGeom>
        <a:noFill/>
        <a:ln w="12700" cap="flat" cmpd="sng" algn="ctr">
          <a:solidFill>
            <a:srgbClr val="327F1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3222796" y="1295802"/>
        <a:ext cx="35222" cy="35222"/>
      </dsp:txXfrm>
    </dsp:sp>
    <dsp:sp modelId="{70F5E054-5C6B-40DA-AA24-002827F30B1A}">
      <dsp:nvSpPr>
        <dsp:cNvPr id="0" name=""/>
        <dsp:cNvSpPr/>
      </dsp:nvSpPr>
      <dsp:spPr>
        <a:xfrm>
          <a:off x="3340115" y="706515"/>
          <a:ext cx="2891080" cy="538153"/>
        </a:xfrm>
        <a:prstGeom prst="roundRect">
          <a:avLst>
            <a:gd name="adj" fmla="val 10000"/>
          </a:avLst>
        </a:prstGeom>
        <a:solidFill>
          <a:srgbClr val="327F15"/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>
              <a:solidFill>
                <a:schemeClr val="bg1"/>
              </a:solidFill>
            </a:rPr>
            <a:t>Lease en of eigen wagenpark</a:t>
          </a:r>
        </a:p>
      </dsp:txBody>
      <dsp:txXfrm>
        <a:off x="3355877" y="722277"/>
        <a:ext cx="2859556" cy="506629"/>
      </dsp:txXfrm>
    </dsp:sp>
    <dsp:sp modelId="{810A681E-FE53-44D3-98F4-B779A7C31747}">
      <dsp:nvSpPr>
        <dsp:cNvPr id="0" name=""/>
        <dsp:cNvSpPr/>
      </dsp:nvSpPr>
      <dsp:spPr>
        <a:xfrm>
          <a:off x="3140700" y="1630625"/>
          <a:ext cx="199415" cy="41220"/>
        </a:xfrm>
        <a:custGeom>
          <a:avLst/>
          <a:gdLst/>
          <a:ahLst/>
          <a:cxnLst/>
          <a:rect l="0" t="0" r="0" b="0"/>
          <a:pathLst>
            <a:path>
              <a:moveTo>
                <a:pt x="0" y="20610"/>
              </a:moveTo>
              <a:lnTo>
                <a:pt x="199415" y="20610"/>
              </a:lnTo>
            </a:path>
          </a:pathLst>
        </a:custGeom>
        <a:noFill/>
        <a:ln w="12700" cap="flat" cmpd="sng" algn="ctr">
          <a:solidFill>
            <a:srgbClr val="327F1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3235422" y="1646250"/>
        <a:ext cx="9970" cy="9970"/>
      </dsp:txXfrm>
    </dsp:sp>
    <dsp:sp modelId="{A0C781F1-45ED-47F3-8D9C-C100B878F485}">
      <dsp:nvSpPr>
        <dsp:cNvPr id="0" name=""/>
        <dsp:cNvSpPr/>
      </dsp:nvSpPr>
      <dsp:spPr>
        <a:xfrm>
          <a:off x="3340115" y="1382158"/>
          <a:ext cx="1998881" cy="538153"/>
        </a:xfrm>
        <a:prstGeom prst="roundRect">
          <a:avLst>
            <a:gd name="adj" fmla="val 10000"/>
          </a:avLst>
        </a:prstGeom>
        <a:solidFill>
          <a:srgbClr val="327F15"/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>
              <a:solidFill>
                <a:schemeClr val="bg1"/>
              </a:solidFill>
            </a:rPr>
            <a:t>Mobiliteitsdiensten</a:t>
          </a:r>
        </a:p>
      </dsp:txBody>
      <dsp:txXfrm>
        <a:off x="3355877" y="1397920"/>
        <a:ext cx="1967357" cy="506629"/>
      </dsp:txXfrm>
    </dsp:sp>
    <dsp:sp modelId="{A8B4132E-AF07-4926-9E6E-6ED51AE932BE}">
      <dsp:nvSpPr>
        <dsp:cNvPr id="0" name=""/>
        <dsp:cNvSpPr/>
      </dsp:nvSpPr>
      <dsp:spPr>
        <a:xfrm rot="4413366">
          <a:off x="2888179" y="1968446"/>
          <a:ext cx="704457" cy="41220"/>
        </a:xfrm>
        <a:custGeom>
          <a:avLst/>
          <a:gdLst/>
          <a:ahLst/>
          <a:cxnLst/>
          <a:rect l="0" t="0" r="0" b="0"/>
          <a:pathLst>
            <a:path>
              <a:moveTo>
                <a:pt x="0" y="20610"/>
              </a:moveTo>
              <a:lnTo>
                <a:pt x="704457" y="20610"/>
              </a:lnTo>
            </a:path>
          </a:pathLst>
        </a:custGeom>
        <a:noFill/>
        <a:ln w="12700" cap="flat" cmpd="sng" algn="ctr">
          <a:solidFill>
            <a:srgbClr val="327F1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3222796" y="1971445"/>
        <a:ext cx="35222" cy="35222"/>
      </dsp:txXfrm>
    </dsp:sp>
    <dsp:sp modelId="{36522FED-07C1-45E2-89A3-65C8B22019FC}">
      <dsp:nvSpPr>
        <dsp:cNvPr id="0" name=""/>
        <dsp:cNvSpPr/>
      </dsp:nvSpPr>
      <dsp:spPr>
        <a:xfrm>
          <a:off x="3340115" y="2057801"/>
          <a:ext cx="1467859" cy="538153"/>
        </a:xfrm>
        <a:prstGeom prst="roundRect">
          <a:avLst>
            <a:gd name="adj" fmla="val 10000"/>
          </a:avLst>
        </a:prstGeom>
        <a:solidFill>
          <a:srgbClr val="327F15"/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Declaraties</a:t>
          </a:r>
        </a:p>
      </dsp:txBody>
      <dsp:txXfrm>
        <a:off x="3355877" y="2073563"/>
        <a:ext cx="1436335" cy="506629"/>
      </dsp:txXfrm>
    </dsp:sp>
    <dsp:sp modelId="{5D07513E-DB2B-43E3-A295-CF858A62C74A}">
      <dsp:nvSpPr>
        <dsp:cNvPr id="0" name=""/>
        <dsp:cNvSpPr/>
      </dsp:nvSpPr>
      <dsp:spPr>
        <a:xfrm rot="4049432">
          <a:off x="859632" y="2997347"/>
          <a:ext cx="1496138" cy="41220"/>
        </a:xfrm>
        <a:custGeom>
          <a:avLst/>
          <a:gdLst/>
          <a:ahLst/>
          <a:cxnLst/>
          <a:rect l="0" t="0" r="0" b="0"/>
          <a:pathLst>
            <a:path>
              <a:moveTo>
                <a:pt x="0" y="20610"/>
              </a:moveTo>
              <a:lnTo>
                <a:pt x="1496138" y="20610"/>
              </a:lnTo>
            </a:path>
          </a:pathLst>
        </a:custGeom>
        <a:noFill/>
        <a:ln w="12700" cap="flat" cmpd="sng" algn="ctr">
          <a:solidFill>
            <a:srgbClr val="327F1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1570298" y="2980553"/>
        <a:ext cx="74806" cy="74806"/>
      </dsp:txXfrm>
    </dsp:sp>
    <dsp:sp modelId="{E21C883E-E869-4158-AE23-4935DE025CE4}">
      <dsp:nvSpPr>
        <dsp:cNvPr id="0" name=""/>
        <dsp:cNvSpPr/>
      </dsp:nvSpPr>
      <dsp:spPr>
        <a:xfrm>
          <a:off x="1894089" y="3415527"/>
          <a:ext cx="1246610" cy="587017"/>
        </a:xfrm>
        <a:prstGeom prst="roundRect">
          <a:avLst>
            <a:gd name="adj" fmla="val 10000"/>
          </a:avLst>
        </a:prstGeom>
        <a:solidFill>
          <a:srgbClr val="E6F4BE"/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>
              <a:solidFill>
                <a:schemeClr val="tx1"/>
              </a:solidFill>
            </a:rPr>
            <a:t>Woon-werkverkeer</a:t>
          </a:r>
        </a:p>
      </dsp:txBody>
      <dsp:txXfrm>
        <a:off x="1911282" y="3432720"/>
        <a:ext cx="1212224" cy="552631"/>
      </dsp:txXfrm>
    </dsp:sp>
    <dsp:sp modelId="{13D01ABE-06A6-470D-BBCA-AF96B663D270}">
      <dsp:nvSpPr>
        <dsp:cNvPr id="0" name=""/>
        <dsp:cNvSpPr/>
      </dsp:nvSpPr>
      <dsp:spPr>
        <a:xfrm>
          <a:off x="3140700" y="3688425"/>
          <a:ext cx="199415" cy="41220"/>
        </a:xfrm>
        <a:custGeom>
          <a:avLst/>
          <a:gdLst/>
          <a:ahLst/>
          <a:cxnLst/>
          <a:rect l="0" t="0" r="0" b="0"/>
          <a:pathLst>
            <a:path>
              <a:moveTo>
                <a:pt x="0" y="20610"/>
              </a:moveTo>
              <a:lnTo>
                <a:pt x="199415" y="20610"/>
              </a:lnTo>
            </a:path>
          </a:pathLst>
        </a:custGeom>
        <a:noFill/>
        <a:ln w="12700" cap="flat" cmpd="sng" algn="ctr">
          <a:solidFill>
            <a:srgbClr val="327F1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3235422" y="3704050"/>
        <a:ext cx="9970" cy="9970"/>
      </dsp:txXfrm>
    </dsp:sp>
    <dsp:sp modelId="{65CD5268-B257-4D70-80A5-BC020BE2987E}">
      <dsp:nvSpPr>
        <dsp:cNvPr id="0" name=""/>
        <dsp:cNvSpPr/>
      </dsp:nvSpPr>
      <dsp:spPr>
        <a:xfrm>
          <a:off x="3340115" y="3439959"/>
          <a:ext cx="2348399" cy="538153"/>
        </a:xfrm>
        <a:prstGeom prst="roundRect">
          <a:avLst>
            <a:gd name="adj" fmla="val 10000"/>
          </a:avLst>
        </a:prstGeom>
        <a:solidFill>
          <a:srgbClr val="327F15"/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>
              <a:solidFill>
                <a:schemeClr val="bg1"/>
              </a:solidFill>
            </a:rPr>
            <a:t>Woon-werkmobiliteit</a:t>
          </a:r>
        </a:p>
      </dsp:txBody>
      <dsp:txXfrm>
        <a:off x="3355877" y="3455721"/>
        <a:ext cx="2316875" cy="5066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A798D9-8475-4471-8495-771D130B1C59}">
      <dsp:nvSpPr>
        <dsp:cNvPr id="0" name=""/>
        <dsp:cNvSpPr/>
      </dsp:nvSpPr>
      <dsp:spPr>
        <a:xfrm>
          <a:off x="0" y="2142816"/>
          <a:ext cx="1321313" cy="368124"/>
        </a:xfrm>
        <a:prstGeom prst="roundRect">
          <a:avLst>
            <a:gd name="adj" fmla="val 10000"/>
          </a:avLst>
        </a:prstGeom>
        <a:solidFill>
          <a:srgbClr val="E6F4BE"/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b="1" i="0" kern="1200" dirty="0">
              <a:solidFill>
                <a:schemeClr val="tx1"/>
              </a:solidFill>
              <a:effectLst/>
            </a:rPr>
            <a:t>CO</a:t>
          </a:r>
          <a:r>
            <a:rPr lang="nl-NL" sz="1700" b="1" i="0" kern="1200" baseline="-25000" dirty="0">
              <a:solidFill>
                <a:schemeClr val="tx1"/>
              </a:solidFill>
              <a:effectLst/>
            </a:rPr>
            <a:t>2</a:t>
          </a:r>
          <a:r>
            <a:rPr lang="nl-NL" sz="1700" b="1" kern="1200" dirty="0">
              <a:solidFill>
                <a:schemeClr val="tx1"/>
              </a:solidFill>
            </a:rPr>
            <a:t>-uitstoot</a:t>
          </a:r>
        </a:p>
      </dsp:txBody>
      <dsp:txXfrm>
        <a:off x="10782" y="2153598"/>
        <a:ext cx="1299749" cy="346560"/>
      </dsp:txXfrm>
    </dsp:sp>
    <dsp:sp modelId="{D4372FDB-0F07-43E5-8D30-D113D8D0F922}">
      <dsp:nvSpPr>
        <dsp:cNvPr id="0" name=""/>
        <dsp:cNvSpPr/>
      </dsp:nvSpPr>
      <dsp:spPr>
        <a:xfrm rot="18617374">
          <a:off x="1164822" y="1968446"/>
          <a:ext cx="885757" cy="41220"/>
        </a:xfrm>
        <a:custGeom>
          <a:avLst/>
          <a:gdLst/>
          <a:ahLst/>
          <a:cxnLst/>
          <a:rect l="0" t="0" r="0" b="0"/>
          <a:pathLst>
            <a:path>
              <a:moveTo>
                <a:pt x="0" y="20610"/>
              </a:moveTo>
              <a:lnTo>
                <a:pt x="885757" y="20610"/>
              </a:lnTo>
            </a:path>
          </a:pathLst>
        </a:custGeom>
        <a:noFill/>
        <a:ln w="12700" cap="flat" cmpd="sng" algn="ctr">
          <a:solidFill>
            <a:srgbClr val="327F1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1585557" y="1966913"/>
        <a:ext cx="44287" cy="44287"/>
      </dsp:txXfrm>
    </dsp:sp>
    <dsp:sp modelId="{2ACDA1FB-F6CF-4142-A4E5-4271884F3021}">
      <dsp:nvSpPr>
        <dsp:cNvPr id="0" name=""/>
        <dsp:cNvSpPr/>
      </dsp:nvSpPr>
      <dsp:spPr>
        <a:xfrm>
          <a:off x="1894089" y="1357726"/>
          <a:ext cx="1246610" cy="587017"/>
        </a:xfrm>
        <a:prstGeom prst="roundRect">
          <a:avLst>
            <a:gd name="adj" fmla="val 10000"/>
          </a:avLst>
        </a:prstGeom>
        <a:solidFill>
          <a:srgbClr val="E6F4BE"/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>
              <a:solidFill>
                <a:schemeClr val="tx1"/>
              </a:solidFill>
            </a:rPr>
            <a:t>Dienstreizen</a:t>
          </a:r>
        </a:p>
      </dsp:txBody>
      <dsp:txXfrm>
        <a:off x="1911282" y="1374919"/>
        <a:ext cx="1212224" cy="552631"/>
      </dsp:txXfrm>
    </dsp:sp>
    <dsp:sp modelId="{96CA5CB9-BCE0-4F87-BA70-140566A0AECC}">
      <dsp:nvSpPr>
        <dsp:cNvPr id="0" name=""/>
        <dsp:cNvSpPr/>
      </dsp:nvSpPr>
      <dsp:spPr>
        <a:xfrm rot="17186634">
          <a:off x="2888179" y="1292803"/>
          <a:ext cx="704457" cy="41220"/>
        </a:xfrm>
        <a:custGeom>
          <a:avLst/>
          <a:gdLst/>
          <a:ahLst/>
          <a:cxnLst/>
          <a:rect l="0" t="0" r="0" b="0"/>
          <a:pathLst>
            <a:path>
              <a:moveTo>
                <a:pt x="0" y="20610"/>
              </a:moveTo>
              <a:lnTo>
                <a:pt x="704457" y="20610"/>
              </a:lnTo>
            </a:path>
          </a:pathLst>
        </a:custGeom>
        <a:noFill/>
        <a:ln w="12700" cap="flat" cmpd="sng" algn="ctr">
          <a:solidFill>
            <a:srgbClr val="327F1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3222796" y="1295802"/>
        <a:ext cx="35222" cy="35222"/>
      </dsp:txXfrm>
    </dsp:sp>
    <dsp:sp modelId="{70F5E054-5C6B-40DA-AA24-002827F30B1A}">
      <dsp:nvSpPr>
        <dsp:cNvPr id="0" name=""/>
        <dsp:cNvSpPr/>
      </dsp:nvSpPr>
      <dsp:spPr>
        <a:xfrm>
          <a:off x="3340115" y="706515"/>
          <a:ext cx="2891080" cy="538153"/>
        </a:xfrm>
        <a:prstGeom prst="roundRect">
          <a:avLst>
            <a:gd name="adj" fmla="val 10000"/>
          </a:avLst>
        </a:prstGeom>
        <a:solidFill>
          <a:srgbClr val="327F15"/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>
              <a:solidFill>
                <a:schemeClr val="bg1"/>
              </a:solidFill>
            </a:rPr>
            <a:t>Lease en of eigen wagenpark</a:t>
          </a:r>
        </a:p>
      </dsp:txBody>
      <dsp:txXfrm>
        <a:off x="3355877" y="722277"/>
        <a:ext cx="2859556" cy="506629"/>
      </dsp:txXfrm>
    </dsp:sp>
    <dsp:sp modelId="{810A681E-FE53-44D3-98F4-B779A7C31747}">
      <dsp:nvSpPr>
        <dsp:cNvPr id="0" name=""/>
        <dsp:cNvSpPr/>
      </dsp:nvSpPr>
      <dsp:spPr>
        <a:xfrm>
          <a:off x="3140700" y="1630625"/>
          <a:ext cx="199415" cy="41220"/>
        </a:xfrm>
        <a:custGeom>
          <a:avLst/>
          <a:gdLst/>
          <a:ahLst/>
          <a:cxnLst/>
          <a:rect l="0" t="0" r="0" b="0"/>
          <a:pathLst>
            <a:path>
              <a:moveTo>
                <a:pt x="0" y="20610"/>
              </a:moveTo>
              <a:lnTo>
                <a:pt x="199415" y="20610"/>
              </a:lnTo>
            </a:path>
          </a:pathLst>
        </a:custGeom>
        <a:noFill/>
        <a:ln w="12700" cap="flat" cmpd="sng" algn="ctr">
          <a:solidFill>
            <a:srgbClr val="327F1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3235422" y="1646250"/>
        <a:ext cx="9970" cy="9970"/>
      </dsp:txXfrm>
    </dsp:sp>
    <dsp:sp modelId="{A0C781F1-45ED-47F3-8D9C-C100B878F485}">
      <dsp:nvSpPr>
        <dsp:cNvPr id="0" name=""/>
        <dsp:cNvSpPr/>
      </dsp:nvSpPr>
      <dsp:spPr>
        <a:xfrm>
          <a:off x="3340115" y="1382158"/>
          <a:ext cx="1998881" cy="538153"/>
        </a:xfrm>
        <a:prstGeom prst="roundRect">
          <a:avLst>
            <a:gd name="adj" fmla="val 10000"/>
          </a:avLst>
        </a:prstGeom>
        <a:solidFill>
          <a:srgbClr val="327F15"/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>
              <a:solidFill>
                <a:schemeClr val="bg1"/>
              </a:solidFill>
            </a:rPr>
            <a:t>Mobiliteitsdiensten</a:t>
          </a:r>
        </a:p>
      </dsp:txBody>
      <dsp:txXfrm>
        <a:off x="3355877" y="1397920"/>
        <a:ext cx="1967357" cy="506629"/>
      </dsp:txXfrm>
    </dsp:sp>
    <dsp:sp modelId="{A8B4132E-AF07-4926-9E6E-6ED51AE932BE}">
      <dsp:nvSpPr>
        <dsp:cNvPr id="0" name=""/>
        <dsp:cNvSpPr/>
      </dsp:nvSpPr>
      <dsp:spPr>
        <a:xfrm rot="4413366">
          <a:off x="2888179" y="1968446"/>
          <a:ext cx="704457" cy="41220"/>
        </a:xfrm>
        <a:custGeom>
          <a:avLst/>
          <a:gdLst/>
          <a:ahLst/>
          <a:cxnLst/>
          <a:rect l="0" t="0" r="0" b="0"/>
          <a:pathLst>
            <a:path>
              <a:moveTo>
                <a:pt x="0" y="20610"/>
              </a:moveTo>
              <a:lnTo>
                <a:pt x="704457" y="20610"/>
              </a:lnTo>
            </a:path>
          </a:pathLst>
        </a:custGeom>
        <a:noFill/>
        <a:ln w="12700" cap="flat" cmpd="sng" algn="ctr">
          <a:solidFill>
            <a:srgbClr val="327F1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3222796" y="1971445"/>
        <a:ext cx="35222" cy="35222"/>
      </dsp:txXfrm>
    </dsp:sp>
    <dsp:sp modelId="{36522FED-07C1-45E2-89A3-65C8B22019FC}">
      <dsp:nvSpPr>
        <dsp:cNvPr id="0" name=""/>
        <dsp:cNvSpPr/>
      </dsp:nvSpPr>
      <dsp:spPr>
        <a:xfrm>
          <a:off x="3340115" y="2057801"/>
          <a:ext cx="1467859" cy="538153"/>
        </a:xfrm>
        <a:prstGeom prst="roundRect">
          <a:avLst>
            <a:gd name="adj" fmla="val 10000"/>
          </a:avLst>
        </a:prstGeom>
        <a:solidFill>
          <a:srgbClr val="327F15"/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Declaraties</a:t>
          </a:r>
        </a:p>
      </dsp:txBody>
      <dsp:txXfrm>
        <a:off x="3355877" y="2073563"/>
        <a:ext cx="1436335" cy="506629"/>
      </dsp:txXfrm>
    </dsp:sp>
    <dsp:sp modelId="{5D07513E-DB2B-43E3-A295-CF858A62C74A}">
      <dsp:nvSpPr>
        <dsp:cNvPr id="0" name=""/>
        <dsp:cNvSpPr/>
      </dsp:nvSpPr>
      <dsp:spPr>
        <a:xfrm rot="4049432">
          <a:off x="859632" y="2997347"/>
          <a:ext cx="1496138" cy="41220"/>
        </a:xfrm>
        <a:custGeom>
          <a:avLst/>
          <a:gdLst/>
          <a:ahLst/>
          <a:cxnLst/>
          <a:rect l="0" t="0" r="0" b="0"/>
          <a:pathLst>
            <a:path>
              <a:moveTo>
                <a:pt x="0" y="20610"/>
              </a:moveTo>
              <a:lnTo>
                <a:pt x="1496138" y="20610"/>
              </a:lnTo>
            </a:path>
          </a:pathLst>
        </a:custGeom>
        <a:noFill/>
        <a:ln w="12700" cap="flat" cmpd="sng" algn="ctr">
          <a:solidFill>
            <a:srgbClr val="327F1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1570298" y="2980553"/>
        <a:ext cx="74806" cy="74806"/>
      </dsp:txXfrm>
    </dsp:sp>
    <dsp:sp modelId="{E21C883E-E869-4158-AE23-4935DE025CE4}">
      <dsp:nvSpPr>
        <dsp:cNvPr id="0" name=""/>
        <dsp:cNvSpPr/>
      </dsp:nvSpPr>
      <dsp:spPr>
        <a:xfrm>
          <a:off x="1894089" y="3415527"/>
          <a:ext cx="1246610" cy="587017"/>
        </a:xfrm>
        <a:prstGeom prst="roundRect">
          <a:avLst>
            <a:gd name="adj" fmla="val 10000"/>
          </a:avLst>
        </a:prstGeom>
        <a:solidFill>
          <a:srgbClr val="E6F4BE"/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>
              <a:solidFill>
                <a:schemeClr val="tx1"/>
              </a:solidFill>
            </a:rPr>
            <a:t>Woon-werkverkeer</a:t>
          </a:r>
        </a:p>
      </dsp:txBody>
      <dsp:txXfrm>
        <a:off x="1911282" y="3432720"/>
        <a:ext cx="1212224" cy="552631"/>
      </dsp:txXfrm>
    </dsp:sp>
    <dsp:sp modelId="{13D01ABE-06A6-470D-BBCA-AF96B663D270}">
      <dsp:nvSpPr>
        <dsp:cNvPr id="0" name=""/>
        <dsp:cNvSpPr/>
      </dsp:nvSpPr>
      <dsp:spPr>
        <a:xfrm>
          <a:off x="3140700" y="3688425"/>
          <a:ext cx="199415" cy="41220"/>
        </a:xfrm>
        <a:custGeom>
          <a:avLst/>
          <a:gdLst/>
          <a:ahLst/>
          <a:cxnLst/>
          <a:rect l="0" t="0" r="0" b="0"/>
          <a:pathLst>
            <a:path>
              <a:moveTo>
                <a:pt x="0" y="20610"/>
              </a:moveTo>
              <a:lnTo>
                <a:pt x="199415" y="20610"/>
              </a:lnTo>
            </a:path>
          </a:pathLst>
        </a:custGeom>
        <a:noFill/>
        <a:ln w="12700" cap="flat" cmpd="sng" algn="ctr">
          <a:solidFill>
            <a:srgbClr val="327F1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3235422" y="3704050"/>
        <a:ext cx="9970" cy="9970"/>
      </dsp:txXfrm>
    </dsp:sp>
    <dsp:sp modelId="{65CD5268-B257-4D70-80A5-BC020BE2987E}">
      <dsp:nvSpPr>
        <dsp:cNvPr id="0" name=""/>
        <dsp:cNvSpPr/>
      </dsp:nvSpPr>
      <dsp:spPr>
        <a:xfrm>
          <a:off x="3340115" y="3439959"/>
          <a:ext cx="2348399" cy="538153"/>
        </a:xfrm>
        <a:prstGeom prst="roundRect">
          <a:avLst>
            <a:gd name="adj" fmla="val 10000"/>
          </a:avLst>
        </a:prstGeom>
        <a:solidFill>
          <a:srgbClr val="327F15"/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>
              <a:solidFill>
                <a:schemeClr val="bg1"/>
              </a:solidFill>
            </a:rPr>
            <a:t>Woon-werkmobiliteit</a:t>
          </a:r>
        </a:p>
      </dsp:txBody>
      <dsp:txXfrm>
        <a:off x="3355877" y="3455721"/>
        <a:ext cx="2316875" cy="5066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2438BFE-0490-4C6B-8F6B-DE17479077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1"/>
            <a:ext cx="2986259" cy="502455"/>
          </a:xfrm>
          <a:prstGeom prst="rect">
            <a:avLst/>
          </a:prstGeom>
        </p:spPr>
        <p:txBody>
          <a:bodyPr vert="horz" lIns="92574" tIns="46287" rIns="92574" bIns="4628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CD73350-2348-499C-A0EC-EEB2B304F4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874" y="1"/>
            <a:ext cx="2986259" cy="502455"/>
          </a:xfrm>
          <a:prstGeom prst="rect">
            <a:avLst/>
          </a:prstGeom>
        </p:spPr>
        <p:txBody>
          <a:bodyPr vert="horz" lIns="92574" tIns="46287" rIns="92574" bIns="46287" rtlCol="0"/>
          <a:lstStyle>
            <a:lvl1pPr algn="r">
              <a:defRPr sz="1200"/>
            </a:lvl1pPr>
          </a:lstStyle>
          <a:p>
            <a:fld id="{41422059-4E4B-4262-83F7-5C9DB6A74980}" type="datetimeFigureOut">
              <a:rPr lang="de-DE" smtClean="0"/>
              <a:t>21.06.2023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3E58A83-8E59-4960-AD00-B7A8722044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519436"/>
            <a:ext cx="2986259" cy="502455"/>
          </a:xfrm>
          <a:prstGeom prst="rect">
            <a:avLst/>
          </a:prstGeom>
        </p:spPr>
        <p:txBody>
          <a:bodyPr vert="horz" lIns="92574" tIns="46287" rIns="92574" bIns="4628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C24DAB-5DEC-4BFD-9E8A-80731D9A45B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874" y="9519436"/>
            <a:ext cx="2986259" cy="502455"/>
          </a:xfrm>
          <a:prstGeom prst="rect">
            <a:avLst/>
          </a:prstGeom>
        </p:spPr>
        <p:txBody>
          <a:bodyPr vert="horz" lIns="92574" tIns="46287" rIns="92574" bIns="46287" rtlCol="0" anchor="b"/>
          <a:lstStyle>
            <a:lvl1pPr algn="r">
              <a:defRPr sz="1200"/>
            </a:lvl1pPr>
          </a:lstStyle>
          <a:p>
            <a:fld id="{67A07513-F8AC-4390-BD5C-2845120BB4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287053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86259" cy="502455"/>
          </a:xfrm>
          <a:prstGeom prst="rect">
            <a:avLst/>
          </a:prstGeom>
        </p:spPr>
        <p:txBody>
          <a:bodyPr vert="horz" lIns="92574" tIns="46287" rIns="92574" bIns="4628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1874" y="1"/>
            <a:ext cx="2986259" cy="502455"/>
          </a:xfrm>
          <a:prstGeom prst="rect">
            <a:avLst/>
          </a:prstGeom>
        </p:spPr>
        <p:txBody>
          <a:bodyPr vert="horz" lIns="92574" tIns="46287" rIns="92574" bIns="46287" rtlCol="0"/>
          <a:lstStyle>
            <a:lvl1pPr algn="r">
              <a:defRPr sz="1200"/>
            </a:lvl1pPr>
          </a:lstStyle>
          <a:p>
            <a:fld id="{709A1B95-509D-4A19-815F-E70504DAC6A2}" type="datetimeFigureOut">
              <a:rPr lang="de-DE" smtClean="0"/>
              <a:t>21.06.2023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74" tIns="46287" rIns="92574" bIns="46287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9138" y="4822924"/>
            <a:ext cx="5511477" cy="3946028"/>
          </a:xfrm>
          <a:prstGeom prst="rect">
            <a:avLst/>
          </a:prstGeom>
        </p:spPr>
        <p:txBody>
          <a:bodyPr vert="horz" lIns="92574" tIns="46287" rIns="92574" bIns="46287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519436"/>
            <a:ext cx="2986259" cy="502455"/>
          </a:xfrm>
          <a:prstGeom prst="rect">
            <a:avLst/>
          </a:prstGeom>
        </p:spPr>
        <p:txBody>
          <a:bodyPr vert="horz" lIns="92574" tIns="46287" rIns="92574" bIns="4628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1874" y="9519436"/>
            <a:ext cx="2986259" cy="502455"/>
          </a:xfrm>
          <a:prstGeom prst="rect">
            <a:avLst/>
          </a:prstGeom>
        </p:spPr>
        <p:txBody>
          <a:bodyPr vert="horz" lIns="92574" tIns="46287" rIns="92574" bIns="46287" rtlCol="0" anchor="b"/>
          <a:lstStyle>
            <a:lvl1pPr algn="r">
              <a:defRPr sz="1200"/>
            </a:lvl1pPr>
          </a:lstStyle>
          <a:p>
            <a:fld id="{6AD1FB76-2358-41AD-AA7E-A30C263FFC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060840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1FB76-2358-41AD-AA7E-A30C263FFCA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1672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1FB76-2358-41AD-AA7E-A30C263FFCA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1672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1FB76-2358-41AD-AA7E-A30C263FFCA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8137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1FB76-2358-41AD-AA7E-A30C263FFCAD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4958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C7048-D3DA-4EF9-89F2-6292EBC85F08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8817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C7048-D3DA-4EF9-89F2-6292EBC85F08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9034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C7048-D3DA-4EF9-89F2-6292EBC85F08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503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C7048-D3DA-4EF9-89F2-6292EBC85F08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162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C7048-D3DA-4EF9-89F2-6292EBC85F08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1170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LB_DON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7156DCE0-957E-DB43-A47B-2A8004F913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0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LB_L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18F1E6CA-F676-3D47-B474-4AFEE47265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5913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988983D-CFE1-AA48-AF5D-D4F677C989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95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LB_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08D79CA-A84C-E84A-926B-F0AC242F9F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29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LB_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A2F5EBC-5289-AD4C-A72C-4542659673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4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8EBAB-DC5A-6FE2-C066-9B9BFD2CD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9683718-24D5-9D8D-7D7F-CC45BE636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9CB5F0-B1EA-51FA-8390-3278B05F1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C961-E81A-4A6E-9D48-4F6B74306E12}" type="datetimeFigureOut">
              <a:rPr lang="nl-NL" smtClean="0"/>
              <a:t>21-6-2023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6B1936-9F1C-4ED3-BDA1-11E022948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E12DCD2-D673-7F14-FEC1-8526185AB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24B0-D5B7-4C8A-8E6C-6BE2231278D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957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5047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OHGHws1PXEg?feature=oembed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ddenlimburgbereikbaar.nl/a73-tunnelrenovatie/" TargetMode="Externa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Mobiliteitsmakelaars@zuid-limburg-bereikbaar.nl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2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video" Target="../media/media1.mp4"/><Relationship Id="rId7" Type="http://schemas.openxmlformats.org/officeDocument/2006/relationships/image" Target="../media/image57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5.xml"/><Relationship Id="rId5" Type="http://schemas.openxmlformats.org/officeDocument/2006/relationships/audio" Target="../media/media2.m4a"/><Relationship Id="rId10" Type="http://schemas.openxmlformats.org/officeDocument/2006/relationships/image" Target="../media/image60.png"/><Relationship Id="rId4" Type="http://schemas.microsoft.com/office/2007/relationships/media" Target="../media/media2.m4a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hyperlink" Target="mailto:Jochem.reintjes@glimble.n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edrijventerrein Aviation Valley - Parkmanagement BV">
            <a:extLst>
              <a:ext uri="{FF2B5EF4-FFF2-40B4-BE49-F238E27FC236}">
                <a16:creationId xmlns:a16="http://schemas.microsoft.com/office/drawing/2014/main" id="{AC20C783-18FE-37B4-69BC-FBA97B42FD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578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E34347AA-5A44-8047-ACB3-C56ED6F607ED}"/>
              </a:ext>
            </a:extLst>
          </p:cNvPr>
          <p:cNvSpPr/>
          <p:nvPr/>
        </p:nvSpPr>
        <p:spPr>
          <a:xfrm>
            <a:off x="358586" y="3327765"/>
            <a:ext cx="11474731" cy="272215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tIns="180000" rIns="360000" bIns="360000" rtlCol="0" anchor="t" anchorCtr="0">
            <a:spAutoFit/>
          </a:bodyPr>
          <a:lstStyle/>
          <a:p>
            <a:pPr marL="180000">
              <a:lnSpc>
                <a:spcPts val="6000"/>
              </a:lnSpc>
            </a:pPr>
            <a:r>
              <a:rPr lang="nl-NL" sz="4400" b="1" dirty="0">
                <a:solidFill>
                  <a:schemeClr val="accent6"/>
                </a:solidFill>
              </a:rPr>
              <a:t>Aviation Valley Themabijeenkomst – Bereikbaarheid en Mobiliteit</a:t>
            </a:r>
            <a:br>
              <a:rPr lang="nl-NL" sz="4800" b="1" dirty="0">
                <a:solidFill>
                  <a:schemeClr val="accent6"/>
                </a:solidFill>
              </a:rPr>
            </a:br>
            <a:r>
              <a:rPr lang="nl-NL" dirty="0">
                <a:solidFill>
                  <a:schemeClr val="tx1"/>
                </a:solidFill>
              </a:rPr>
              <a:t>21 juni 2023</a:t>
            </a:r>
            <a:endParaRPr lang="nl-NL" sz="1800" dirty="0">
              <a:solidFill>
                <a:schemeClr val="tx1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72CD585-616C-F44E-A75C-660CFBD5C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400" y="0"/>
            <a:ext cx="22606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65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C4FDFB78-EE1A-4244-0DD2-D2D9AD3735A6}"/>
              </a:ext>
            </a:extLst>
          </p:cNvPr>
          <p:cNvSpPr/>
          <p:nvPr/>
        </p:nvSpPr>
        <p:spPr>
          <a:xfrm>
            <a:off x="9728791" y="6109259"/>
            <a:ext cx="2066474" cy="663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tIns="180000" rIns="360000" bIns="360000" rtlCol="0" anchor="t" anchorCtr="0">
            <a:spAutoFit/>
          </a:bodyPr>
          <a:lstStyle/>
          <a:p>
            <a:pPr marL="180000" algn="l">
              <a:lnSpc>
                <a:spcPts val="6000"/>
              </a:lnSpc>
            </a:pPr>
            <a:endParaRPr lang="nl-NL" sz="5400" b="1" dirty="0">
              <a:solidFill>
                <a:srgbClr val="018000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F55B341D-208B-1EF2-EBCB-F92A051ABB32}"/>
              </a:ext>
            </a:extLst>
          </p:cNvPr>
          <p:cNvSpPr txBox="1"/>
          <p:nvPr/>
        </p:nvSpPr>
        <p:spPr>
          <a:xfrm>
            <a:off x="941159" y="2476335"/>
            <a:ext cx="4298136" cy="1754326"/>
          </a:xfrm>
          <a:prstGeom prst="rect">
            <a:avLst/>
          </a:prstGeom>
          <a:solidFill>
            <a:srgbClr val="95C11F">
              <a:alpha val="10000"/>
            </a:srgbClr>
          </a:solidFill>
        </p:spPr>
        <p:txBody>
          <a:bodyPr wrap="square">
            <a:spAutoFit/>
          </a:bodyPr>
          <a:lstStyle/>
          <a:p>
            <a:r>
              <a:rPr lang="nl-NL" sz="1800" b="1" dirty="0">
                <a:solidFill>
                  <a:srgbClr val="327F15"/>
                </a:solidFill>
                <a:latin typeface="Calibri" panose="020F0502020204030204" pitchFamily="34" charset="0"/>
              </a:rPr>
              <a:t>Van ambitie naar realisatie</a:t>
            </a:r>
          </a:p>
          <a:p>
            <a:r>
              <a:rPr lang="nl-NL" dirty="0">
                <a:latin typeface="Calibri" panose="020F0502020204030204" pitchFamily="34" charset="0"/>
              </a:rPr>
              <a:t>Wij begeleiden u in het traject van ambitie naar realisatie. Dit doen we aan de hand van concrete acties en kennisdeling, maar bijvoorbeeld ook met een workshop op maat binnen uw organisatie.</a:t>
            </a:r>
            <a:endParaRPr lang="nl-NL" sz="1800" dirty="0">
              <a:latin typeface="Calibri" panose="020F0502020204030204" pitchFamily="34" charset="0"/>
            </a:endParaRP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2598AA56-E699-A17E-863E-BB85F82888EB}"/>
              </a:ext>
            </a:extLst>
          </p:cNvPr>
          <p:cNvSpPr/>
          <p:nvPr/>
        </p:nvSpPr>
        <p:spPr>
          <a:xfrm>
            <a:off x="919155" y="1612538"/>
            <a:ext cx="108761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327F15"/>
                </a:solidFill>
                <a:latin typeface="Calibri" panose="020F0502020204030204" pitchFamily="34" charset="0"/>
              </a:rPr>
              <a:t>Stap 3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9844A61A-1F0A-80B3-CF00-A25D5C099E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6526" y="4367019"/>
            <a:ext cx="3264993" cy="2400000"/>
          </a:xfrm>
          <a:prstGeom prst="rect">
            <a:avLst/>
          </a:prstGeom>
        </p:spPr>
      </p:pic>
      <p:pic>
        <p:nvPicPr>
          <p:cNvPr id="18" name="Afbeelding 17" descr="Afbeelding met gebouw, buiten, persoon, scooter&#10;&#10;Automatisch gegenereerde beschrijving">
            <a:extLst>
              <a:ext uri="{FF2B5EF4-FFF2-40B4-BE49-F238E27FC236}">
                <a16:creationId xmlns:a16="http://schemas.microsoft.com/office/drawing/2014/main" id="{B2D4F71F-A1FB-A1DD-D290-195B45D8CC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7657" y="1829461"/>
            <a:ext cx="1601120" cy="2401200"/>
          </a:xfrm>
          <a:prstGeom prst="rect">
            <a:avLst/>
          </a:prstGeom>
        </p:spPr>
      </p:pic>
      <p:pic>
        <p:nvPicPr>
          <p:cNvPr id="21" name="Afbeelding 20" descr="Afbeelding met binnen, venster, vloer, tafel&#10;&#10;Automatisch gegenereerde beschrijving">
            <a:extLst>
              <a:ext uri="{FF2B5EF4-FFF2-40B4-BE49-F238E27FC236}">
                <a16:creationId xmlns:a16="http://schemas.microsoft.com/office/drawing/2014/main" id="{96B1DED8-62DB-AA26-72BD-56CBD8A3BC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2966" y="4367019"/>
            <a:ext cx="3575811" cy="2396235"/>
          </a:xfrm>
          <a:prstGeom prst="rect">
            <a:avLst/>
          </a:prstGeom>
        </p:spPr>
      </p:pic>
      <p:pic>
        <p:nvPicPr>
          <p:cNvPr id="23" name="Afbeelding 22" descr="Afbeelding met fiets, buiten, boom, persoon&#10;&#10;Automatisch gegenereerde beschrijving">
            <a:extLst>
              <a:ext uri="{FF2B5EF4-FFF2-40B4-BE49-F238E27FC236}">
                <a16:creationId xmlns:a16="http://schemas.microsoft.com/office/drawing/2014/main" id="{2ED9FC59-B43D-E52B-136A-28A7DFFDB8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200" y="4372939"/>
            <a:ext cx="2622586" cy="2400001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D1A7F9A1-3FE9-2310-AAD0-F312EF79E37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063" y="1828988"/>
            <a:ext cx="3600005" cy="2400003"/>
          </a:xfrm>
          <a:prstGeom prst="rect">
            <a:avLst/>
          </a:prstGeom>
        </p:spPr>
      </p:pic>
      <p:sp>
        <p:nvSpPr>
          <p:cNvPr id="29" name="Tekstvak 28">
            <a:extLst>
              <a:ext uri="{FF2B5EF4-FFF2-40B4-BE49-F238E27FC236}">
                <a16:creationId xmlns:a16="http://schemas.microsoft.com/office/drawing/2014/main" id="{8346C582-C3D6-10D7-BD0E-346CC11B84C3}"/>
              </a:ext>
            </a:extLst>
          </p:cNvPr>
          <p:cNvSpPr txBox="1"/>
          <p:nvPr/>
        </p:nvSpPr>
        <p:spPr>
          <a:xfrm>
            <a:off x="6294072" y="3852299"/>
            <a:ext cx="2071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MobiMarkt</a:t>
            </a:r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Drive-in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DBFB241A-1B45-FA18-233F-03CFF4DFE3EE}"/>
              </a:ext>
            </a:extLst>
          </p:cNvPr>
          <p:cNvSpPr txBox="1"/>
          <p:nvPr/>
        </p:nvSpPr>
        <p:spPr>
          <a:xfrm>
            <a:off x="7110757" y="4345360"/>
            <a:ext cx="3640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rondom mobiliteitsbeleid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840AF49F-2EFD-8F55-A004-8070AF5CB66D}"/>
              </a:ext>
            </a:extLst>
          </p:cNvPr>
          <p:cNvSpPr txBox="1"/>
          <p:nvPr/>
        </p:nvSpPr>
        <p:spPr>
          <a:xfrm>
            <a:off x="3688629" y="4345360"/>
            <a:ext cx="33407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rgbClr val="327F15"/>
                </a:solidFill>
              </a:rPr>
              <a:t>Fietsvriendelijk Bedrijf certificaat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DA3E4EC7-90CD-0822-E37E-23FEEAA97AF7}"/>
              </a:ext>
            </a:extLst>
          </p:cNvPr>
          <p:cNvSpPr txBox="1"/>
          <p:nvPr/>
        </p:nvSpPr>
        <p:spPr>
          <a:xfrm>
            <a:off x="1113327" y="4338762"/>
            <a:ext cx="2286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Mobiele fietsenmaker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4CE05CA9-4F8C-546C-34A3-184A9FF47169}"/>
              </a:ext>
            </a:extLst>
          </p:cNvPr>
          <p:cNvSpPr txBox="1"/>
          <p:nvPr/>
        </p:nvSpPr>
        <p:spPr>
          <a:xfrm>
            <a:off x="9369859" y="3866172"/>
            <a:ext cx="1116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</a:t>
            </a:r>
          </a:p>
        </p:txBody>
      </p:sp>
      <p:sp>
        <p:nvSpPr>
          <p:cNvPr id="2" name="Rechthoek 10">
            <a:extLst>
              <a:ext uri="{FF2B5EF4-FFF2-40B4-BE49-F238E27FC236}">
                <a16:creationId xmlns:a16="http://schemas.microsoft.com/office/drawing/2014/main" id="{B5D1635B-4F58-70E1-FAC7-C55596BAB485}"/>
              </a:ext>
            </a:extLst>
          </p:cNvPr>
          <p:cNvSpPr/>
          <p:nvPr/>
        </p:nvSpPr>
        <p:spPr>
          <a:xfrm>
            <a:off x="798654" y="748741"/>
            <a:ext cx="108761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327F15"/>
                </a:solidFill>
                <a:latin typeface="Calibri" panose="020F0502020204030204" pitchFamily="34" charset="0"/>
              </a:rPr>
              <a:t>Onze mobiliteitsaanpak voor werkgevers</a:t>
            </a:r>
          </a:p>
        </p:txBody>
      </p:sp>
    </p:spTree>
    <p:extLst>
      <p:ext uri="{BB962C8B-B14F-4D97-AF65-F5344CB8AC3E}">
        <p14:creationId xmlns:p14="http://schemas.microsoft.com/office/powerpoint/2010/main" val="1384981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esluit CO2-reductie werkgebonden personenmobiliteit per 1 januari 2024 ...">
            <a:extLst>
              <a:ext uri="{FF2B5EF4-FFF2-40B4-BE49-F238E27FC236}">
                <a16:creationId xmlns:a16="http://schemas.microsoft.com/office/drawing/2014/main" id="{02AD4B37-99B9-59C8-32F1-9FF57BB1D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580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72CD585-616C-F44E-A75C-660CFBD5C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400" y="0"/>
            <a:ext cx="2260600" cy="22606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060DE74-9D9F-2B26-5613-85D996AC83C1}"/>
              </a:ext>
            </a:extLst>
          </p:cNvPr>
          <p:cNvSpPr/>
          <p:nvPr/>
        </p:nvSpPr>
        <p:spPr>
          <a:xfrm>
            <a:off x="358587" y="3162583"/>
            <a:ext cx="11474731" cy="228741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tIns="180000" rIns="360000" bIns="360000" rtlCol="0" anchor="t" anchorCtr="0">
            <a:spAutoFit/>
          </a:bodyPr>
          <a:lstStyle/>
          <a:p>
            <a:r>
              <a:rPr lang="nl-NL" sz="4400" b="1" dirty="0">
                <a:solidFill>
                  <a:srgbClr val="327F15"/>
                </a:solidFill>
                <a:latin typeface="Calibri" panose="020F0502020204030204" pitchFamily="34" charset="0"/>
              </a:rPr>
              <a:t>Besluit CO2-reductie </a:t>
            </a:r>
            <a:br>
              <a:rPr lang="nl-NL" sz="4400" b="1" dirty="0">
                <a:solidFill>
                  <a:srgbClr val="327F15"/>
                </a:solidFill>
                <a:latin typeface="Calibri" panose="020F0502020204030204" pitchFamily="34" charset="0"/>
              </a:rPr>
            </a:br>
            <a:r>
              <a:rPr lang="nl-NL" sz="4400" b="1" dirty="0">
                <a:solidFill>
                  <a:srgbClr val="327F15"/>
                </a:solidFill>
                <a:latin typeface="Calibri" panose="020F0502020204030204" pitchFamily="34" charset="0"/>
              </a:rPr>
              <a:t>werkgebonden personenmobiliteit</a:t>
            </a:r>
          </a:p>
          <a:p>
            <a:pPr marL="180000">
              <a:lnSpc>
                <a:spcPts val="3400"/>
              </a:lnSpc>
            </a:pPr>
            <a:r>
              <a:rPr lang="nl-NL" dirty="0">
                <a:solidFill>
                  <a:schemeClr val="tx1"/>
                </a:solidFill>
              </a:rPr>
              <a:t>21 juni 2023 | Aviation Valley Themabijeenkomst Bereikbaarheid en Mobiliteit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6C4BF92-68F9-F5C6-7607-4BB330E608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0651" y="6053138"/>
            <a:ext cx="1862961" cy="60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33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4E07C3F-976C-C569-097A-43CDC649CAA0}"/>
              </a:ext>
            </a:extLst>
          </p:cNvPr>
          <p:cNvSpPr txBox="1"/>
          <p:nvPr/>
        </p:nvSpPr>
        <p:spPr>
          <a:xfrm>
            <a:off x="885217" y="1682453"/>
            <a:ext cx="8062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Waarom? En wat houdt het besluit in?</a:t>
            </a:r>
          </a:p>
          <a:p>
            <a:r>
              <a:rPr lang="nl-NL" sz="2400" b="1" dirty="0">
                <a:solidFill>
                  <a:schemeClr val="bg1"/>
                </a:solidFill>
              </a:rPr>
              <a:t>Wat wordt van mij als werkgever verwacht?</a:t>
            </a:r>
          </a:p>
          <a:p>
            <a:r>
              <a:rPr lang="nl-NL" sz="2400" b="1" dirty="0">
                <a:solidFill>
                  <a:schemeClr val="bg1"/>
                </a:solidFill>
              </a:rPr>
              <a:t>Hoe kan Zuid-Limburg Bereikbaar mij helpen?</a:t>
            </a: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A1FC10A-3370-5E84-DA7A-0B2A9240C7D5}"/>
              </a:ext>
            </a:extLst>
          </p:cNvPr>
          <p:cNvSpPr/>
          <p:nvPr/>
        </p:nvSpPr>
        <p:spPr>
          <a:xfrm>
            <a:off x="722454" y="748741"/>
            <a:ext cx="10876110" cy="77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>
              <a:lnSpc>
                <a:spcPts val="6000"/>
              </a:lnSpc>
            </a:pPr>
            <a:r>
              <a:rPr lang="nl-NL" sz="3200" b="1" dirty="0">
                <a:solidFill>
                  <a:schemeClr val="bg1"/>
                </a:solidFill>
              </a:rPr>
              <a:t>Besluit CO</a:t>
            </a:r>
            <a:r>
              <a:rPr lang="nl-NL" sz="3200" b="1" i="0" baseline="-25000" dirty="0">
                <a:solidFill>
                  <a:schemeClr val="bg1"/>
                </a:solidFill>
                <a:effectLst/>
              </a:rPr>
              <a:t>2</a:t>
            </a:r>
            <a:r>
              <a:rPr lang="nl-NL" sz="3200" b="1" dirty="0">
                <a:solidFill>
                  <a:schemeClr val="bg1"/>
                </a:solidFill>
              </a:rPr>
              <a:t>-reductie </a:t>
            </a:r>
            <a:r>
              <a:rPr lang="nl-NL" sz="3200" b="1" dirty="0" err="1">
                <a:solidFill>
                  <a:schemeClr val="bg1"/>
                </a:solidFill>
              </a:rPr>
              <a:t>werkgebonden</a:t>
            </a:r>
            <a:r>
              <a:rPr lang="nl-NL" sz="3200" b="1" dirty="0">
                <a:solidFill>
                  <a:schemeClr val="bg1"/>
                </a:solidFill>
              </a:rPr>
              <a:t> personenmobiliteit</a:t>
            </a:r>
          </a:p>
        </p:txBody>
      </p:sp>
    </p:spTree>
    <p:extLst>
      <p:ext uri="{BB962C8B-B14F-4D97-AF65-F5344CB8AC3E}">
        <p14:creationId xmlns:p14="http://schemas.microsoft.com/office/powerpoint/2010/main" val="812259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056B7958-B212-D5C4-62BE-BA7877C957F7}"/>
              </a:ext>
            </a:extLst>
          </p:cNvPr>
          <p:cNvSpPr/>
          <p:nvPr/>
        </p:nvSpPr>
        <p:spPr>
          <a:xfrm>
            <a:off x="2599717" y="2272184"/>
            <a:ext cx="9075047" cy="1924654"/>
          </a:xfrm>
          <a:prstGeom prst="rect">
            <a:avLst/>
          </a:prstGeom>
          <a:solidFill>
            <a:srgbClr val="E6F4BE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tIns="180000" rIns="360000" bIns="360000" rtlCol="0" anchor="t" anchorCtr="0">
            <a:spAutoFit/>
          </a:bodyPr>
          <a:lstStyle/>
          <a:p>
            <a:pPr marL="180000" algn="l">
              <a:lnSpc>
                <a:spcPts val="6000"/>
              </a:lnSpc>
            </a:pPr>
            <a:endParaRPr lang="nl-NL" sz="5400" b="1" dirty="0">
              <a:solidFill>
                <a:srgbClr val="018000"/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AD1CF137-3924-0447-DC08-91070E16E783}"/>
              </a:ext>
            </a:extLst>
          </p:cNvPr>
          <p:cNvSpPr/>
          <p:nvPr/>
        </p:nvSpPr>
        <p:spPr>
          <a:xfrm>
            <a:off x="798654" y="748741"/>
            <a:ext cx="108761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327F15"/>
                </a:solidFill>
                <a:latin typeface="Calibri" panose="020F0502020204030204" pitchFamily="34" charset="0"/>
              </a:rPr>
              <a:t>Waarom dit besluit?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DD7AB77-DEEC-084D-C127-602D362187DF}"/>
              </a:ext>
            </a:extLst>
          </p:cNvPr>
          <p:cNvSpPr txBox="1"/>
          <p:nvPr/>
        </p:nvSpPr>
        <p:spPr>
          <a:xfrm>
            <a:off x="2599717" y="1902852"/>
            <a:ext cx="9075047" cy="369332"/>
          </a:xfrm>
          <a:prstGeom prst="rect">
            <a:avLst/>
          </a:prstGeom>
          <a:solidFill>
            <a:srgbClr val="E6F4BE"/>
          </a:solidFill>
        </p:spPr>
        <p:txBody>
          <a:bodyPr wrap="square">
            <a:spAutoFit/>
          </a:bodyPr>
          <a:lstStyle/>
          <a:p>
            <a:pPr algn="ctr"/>
            <a:r>
              <a:rPr lang="nl-NL" b="1" dirty="0"/>
              <a:t>Terugdringen </a:t>
            </a:r>
            <a:r>
              <a:rPr lang="nl-NL" b="1" i="0" dirty="0">
                <a:effectLst/>
              </a:rPr>
              <a:t>CO</a:t>
            </a:r>
            <a:r>
              <a:rPr lang="nl-NL" b="1" i="0" baseline="-25000" dirty="0">
                <a:effectLst/>
              </a:rPr>
              <a:t>2</a:t>
            </a:r>
            <a:r>
              <a:rPr lang="nl-NL" b="1" i="0" dirty="0">
                <a:effectLst/>
              </a:rPr>
              <a:t>-</a:t>
            </a:r>
            <a:r>
              <a:rPr lang="nl-NL" b="1" dirty="0"/>
              <a:t>uitstoot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B4E19EC-5177-3FC4-7230-0D22DA505D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7639" y="2882388"/>
            <a:ext cx="914400" cy="9144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E688152E-0E91-0E8C-CEF0-CD1D6F8F56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551" y="2882388"/>
            <a:ext cx="914400" cy="9144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BF28174C-8BA0-72F4-5CF7-1BDBD8C013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5007" y="2882388"/>
            <a:ext cx="914400" cy="9144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14F6E42D-D4D7-CDCE-2ACB-C75FD8A767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464" y="2882388"/>
            <a:ext cx="914400" cy="9144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84452EEA-2056-CDE5-D955-CC6CACC8CDC9}"/>
              </a:ext>
            </a:extLst>
          </p:cNvPr>
          <p:cNvSpPr txBox="1"/>
          <p:nvPr/>
        </p:nvSpPr>
        <p:spPr>
          <a:xfrm>
            <a:off x="3381517" y="4395440"/>
            <a:ext cx="3811556" cy="1200329"/>
          </a:xfrm>
          <a:prstGeom prst="rect">
            <a:avLst/>
          </a:prstGeom>
          <a:solidFill>
            <a:srgbClr val="E6F4BE"/>
          </a:solidFill>
        </p:spPr>
        <p:txBody>
          <a:bodyPr wrap="square">
            <a:spAutoFit/>
          </a:bodyPr>
          <a:lstStyle/>
          <a:p>
            <a:r>
              <a:rPr lang="nl-NL" b="1" dirty="0"/>
              <a:t>Personenmobiliteit</a:t>
            </a:r>
          </a:p>
          <a:p>
            <a:r>
              <a:rPr lang="nl-NL" u="sng" dirty="0"/>
              <a:t>44%</a:t>
            </a:r>
            <a:r>
              <a:rPr lang="nl-NL" dirty="0"/>
              <a:t> van de emissie komt voort uit: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/>
              <a:t>Woon-werkverkeer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/>
              <a:t>Dienstreizen</a:t>
            </a:r>
          </a:p>
        </p:txBody>
      </p:sp>
      <p:pic>
        <p:nvPicPr>
          <p:cNvPr id="2056" name="Picture 8" descr="Wat betekent het klimaatakkoord voor Nederland?">
            <a:extLst>
              <a:ext uri="{FF2B5EF4-FFF2-40B4-BE49-F238E27FC236}">
                <a16:creationId xmlns:a16="http://schemas.microsoft.com/office/drawing/2014/main" id="{0FD1C626-F63B-05B8-2C07-D493A94CC5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00037" y="1158363"/>
            <a:ext cx="3424237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Pijl: omlaag 33">
            <a:extLst>
              <a:ext uri="{FF2B5EF4-FFF2-40B4-BE49-F238E27FC236}">
                <a16:creationId xmlns:a16="http://schemas.microsoft.com/office/drawing/2014/main" id="{10819AB9-CBE8-427A-DE21-C19F8DEC2B69}"/>
              </a:ext>
            </a:extLst>
          </p:cNvPr>
          <p:cNvSpPr/>
          <p:nvPr/>
        </p:nvSpPr>
        <p:spPr>
          <a:xfrm>
            <a:off x="5080350" y="2898647"/>
            <a:ext cx="409575" cy="1584000"/>
          </a:xfrm>
          <a:prstGeom prst="downArrow">
            <a:avLst/>
          </a:prstGeom>
          <a:solidFill>
            <a:srgbClr val="EE710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tIns="180000" rIns="360000" bIns="360000" rtlCol="0" anchor="t" anchorCtr="0">
            <a:spAutoFit/>
          </a:bodyPr>
          <a:lstStyle/>
          <a:p>
            <a:pPr marL="180000" algn="l">
              <a:lnSpc>
                <a:spcPts val="6000"/>
              </a:lnSpc>
            </a:pPr>
            <a:endParaRPr lang="nl-NL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D4B4E0C-730C-6BDE-ED13-3145F980C00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0095" y="2882388"/>
            <a:ext cx="914400" cy="914400"/>
          </a:xfrm>
          <a:prstGeom prst="rect">
            <a:avLst/>
          </a:prstGeom>
        </p:spPr>
      </p:pic>
      <p:grpSp>
        <p:nvGrpSpPr>
          <p:cNvPr id="40" name="Groep 39">
            <a:extLst>
              <a:ext uri="{FF2B5EF4-FFF2-40B4-BE49-F238E27FC236}">
                <a16:creationId xmlns:a16="http://schemas.microsoft.com/office/drawing/2014/main" id="{DBE39352-D894-3065-0879-348B55049ACF}"/>
              </a:ext>
            </a:extLst>
          </p:cNvPr>
          <p:cNvGrpSpPr/>
          <p:nvPr/>
        </p:nvGrpSpPr>
        <p:grpSpPr>
          <a:xfrm>
            <a:off x="3381517" y="5398100"/>
            <a:ext cx="4330209" cy="1019175"/>
            <a:chOff x="3381517" y="5459025"/>
            <a:chExt cx="4330209" cy="1019175"/>
          </a:xfrm>
        </p:grpSpPr>
        <p:sp>
          <p:nvSpPr>
            <p:cNvPr id="39" name="Tekstvak 38">
              <a:extLst>
                <a:ext uri="{FF2B5EF4-FFF2-40B4-BE49-F238E27FC236}">
                  <a16:creationId xmlns:a16="http://schemas.microsoft.com/office/drawing/2014/main" id="{8E1DD325-FEBF-31E9-9EA7-78E9E7CE218F}"/>
                </a:ext>
              </a:extLst>
            </p:cNvPr>
            <p:cNvSpPr txBox="1"/>
            <p:nvPr/>
          </p:nvSpPr>
          <p:spPr>
            <a:xfrm>
              <a:off x="3381517" y="5779313"/>
              <a:ext cx="3811556" cy="646331"/>
            </a:xfrm>
            <a:prstGeom prst="rect">
              <a:avLst/>
            </a:prstGeom>
            <a:solidFill>
              <a:srgbClr val="E6F4BE"/>
            </a:solidFill>
          </p:spPr>
          <p:txBody>
            <a:bodyPr wrap="square">
              <a:spAutoFit/>
            </a:bodyPr>
            <a:lstStyle/>
            <a:p>
              <a:r>
                <a:rPr lang="nl-NL" dirty="0"/>
                <a:t>Grote werkgevers hebben </a:t>
              </a:r>
              <a:br>
                <a:rPr lang="nl-NL" dirty="0"/>
              </a:br>
              <a:r>
                <a:rPr lang="nl-NL" dirty="0"/>
                <a:t>invloed op </a:t>
              </a:r>
              <a:r>
                <a:rPr lang="nl-NL" b="0" i="0" dirty="0">
                  <a:effectLst/>
                </a:rPr>
                <a:t>CO</a:t>
              </a:r>
              <a:r>
                <a:rPr lang="nl-NL" b="0" i="0" baseline="-25000" dirty="0">
                  <a:effectLst/>
                </a:rPr>
                <a:t>2</a:t>
              </a:r>
              <a:r>
                <a:rPr lang="nl-NL" dirty="0"/>
                <a:t>-uitstoot</a:t>
              </a:r>
            </a:p>
          </p:txBody>
        </p:sp>
        <p:pic>
          <p:nvPicPr>
            <p:cNvPr id="38" name="Afbeelding 37">
              <a:extLst>
                <a:ext uri="{FF2B5EF4-FFF2-40B4-BE49-F238E27FC236}">
                  <a16:creationId xmlns:a16="http://schemas.microsoft.com/office/drawing/2014/main" id="{FD454E82-8142-68D4-DD22-25FD0A020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2551" y="5459025"/>
              <a:ext cx="1019175" cy="1019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760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" grpId="0"/>
      <p:bldP spid="7" grpId="0" animBg="1"/>
      <p:bldP spid="22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02EF1FD-6A80-8235-DE58-27C0E6014C88}"/>
              </a:ext>
            </a:extLst>
          </p:cNvPr>
          <p:cNvSpPr txBox="1"/>
          <p:nvPr/>
        </p:nvSpPr>
        <p:spPr>
          <a:xfrm>
            <a:off x="9850029" y="5046723"/>
            <a:ext cx="2041000" cy="646331"/>
          </a:xfrm>
          <a:prstGeom prst="rect">
            <a:avLst/>
          </a:prstGeom>
          <a:solidFill>
            <a:srgbClr val="E6F4BE"/>
          </a:solidFill>
        </p:spPr>
        <p:txBody>
          <a:bodyPr wrap="square">
            <a:spAutoFit/>
          </a:bodyPr>
          <a:lstStyle/>
          <a:p>
            <a:pPr algn="ctr"/>
            <a:r>
              <a:rPr lang="nl-NL" b="1" dirty="0">
                <a:solidFill>
                  <a:srgbClr val="95C11F"/>
                </a:solidFill>
              </a:rPr>
              <a:t>Doel SMART: </a:t>
            </a:r>
          </a:p>
          <a:p>
            <a:pPr algn="ctr"/>
            <a:r>
              <a:rPr lang="nl-NL" b="1" dirty="0"/>
              <a:t>-1,5 </a:t>
            </a:r>
            <a:r>
              <a:rPr lang="nl-NL" b="1" dirty="0" err="1"/>
              <a:t>Mton</a:t>
            </a:r>
            <a:r>
              <a:rPr lang="nl-NL" b="1" dirty="0"/>
              <a:t> per 2030</a:t>
            </a:r>
          </a:p>
        </p:txBody>
      </p:sp>
      <p:grpSp>
        <p:nvGrpSpPr>
          <p:cNvPr id="51" name="Groep 50">
            <a:extLst>
              <a:ext uri="{FF2B5EF4-FFF2-40B4-BE49-F238E27FC236}">
                <a16:creationId xmlns:a16="http://schemas.microsoft.com/office/drawing/2014/main" id="{91C0912B-5FB6-CCBB-7215-68F081895B51}"/>
              </a:ext>
            </a:extLst>
          </p:cNvPr>
          <p:cNvGrpSpPr/>
          <p:nvPr/>
        </p:nvGrpSpPr>
        <p:grpSpPr>
          <a:xfrm>
            <a:off x="247135" y="4351058"/>
            <a:ext cx="11063416" cy="460994"/>
            <a:chOff x="247135" y="4351058"/>
            <a:chExt cx="11063416" cy="460994"/>
          </a:xfrm>
        </p:grpSpPr>
        <p:grpSp>
          <p:nvGrpSpPr>
            <p:cNvPr id="41" name="Groep 40">
              <a:extLst>
                <a:ext uri="{FF2B5EF4-FFF2-40B4-BE49-F238E27FC236}">
                  <a16:creationId xmlns:a16="http://schemas.microsoft.com/office/drawing/2014/main" id="{CF27ACDD-DD13-D443-F77E-1E5019B1E7CA}"/>
                </a:ext>
              </a:extLst>
            </p:cNvPr>
            <p:cNvGrpSpPr/>
            <p:nvPr/>
          </p:nvGrpSpPr>
          <p:grpSpPr>
            <a:xfrm>
              <a:off x="247135" y="4351058"/>
              <a:ext cx="11063416" cy="97200"/>
              <a:chOff x="247135" y="4351058"/>
              <a:chExt cx="11063416" cy="97200"/>
            </a:xfrm>
          </p:grpSpPr>
          <p:cxnSp>
            <p:nvCxnSpPr>
              <p:cNvPr id="14" name="Rechte verbindingslijn 13">
                <a:extLst>
                  <a:ext uri="{FF2B5EF4-FFF2-40B4-BE49-F238E27FC236}">
                    <a16:creationId xmlns:a16="http://schemas.microsoft.com/office/drawing/2014/main" id="{6FEA9471-C699-A6E4-692C-F10292DD27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135" y="4394299"/>
                <a:ext cx="11063416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al 15">
                <a:extLst>
                  <a:ext uri="{FF2B5EF4-FFF2-40B4-BE49-F238E27FC236}">
                    <a16:creationId xmlns:a16="http://schemas.microsoft.com/office/drawing/2014/main" id="{46BED8DD-FF6B-98BC-C4FD-1DA0FE61AB08}"/>
                  </a:ext>
                </a:extLst>
              </p:cNvPr>
              <p:cNvSpPr/>
              <p:nvPr/>
            </p:nvSpPr>
            <p:spPr>
              <a:xfrm>
                <a:off x="2336709" y="4351058"/>
                <a:ext cx="97200" cy="972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80000" rIns="360000" bIns="360000" rtlCol="0" anchor="t" anchorCtr="0">
                <a:spAutoFit/>
              </a:bodyPr>
              <a:lstStyle/>
              <a:p>
                <a:pPr marL="180000" algn="l">
                  <a:lnSpc>
                    <a:spcPts val="6000"/>
                  </a:lnSpc>
                </a:pPr>
                <a:endParaRPr lang="nl-NL" sz="5400" b="1" dirty="0">
                  <a:solidFill>
                    <a:srgbClr val="018000"/>
                  </a:solidFill>
                </a:endParaRPr>
              </a:p>
            </p:txBody>
          </p:sp>
          <p:sp>
            <p:nvSpPr>
              <p:cNvPr id="17" name="Ovaal 16">
                <a:extLst>
                  <a:ext uri="{FF2B5EF4-FFF2-40B4-BE49-F238E27FC236}">
                    <a16:creationId xmlns:a16="http://schemas.microsoft.com/office/drawing/2014/main" id="{5EE06340-5F4B-3FFF-7666-F94E48EB8705}"/>
                  </a:ext>
                </a:extLst>
              </p:cNvPr>
              <p:cNvSpPr/>
              <p:nvPr/>
            </p:nvSpPr>
            <p:spPr>
              <a:xfrm>
                <a:off x="3906059" y="4351058"/>
                <a:ext cx="97200" cy="972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80000" rIns="360000" bIns="360000" rtlCol="0" anchor="t" anchorCtr="0">
                <a:spAutoFit/>
              </a:bodyPr>
              <a:lstStyle/>
              <a:p>
                <a:pPr marL="180000" algn="l">
                  <a:lnSpc>
                    <a:spcPts val="6000"/>
                  </a:lnSpc>
                </a:pPr>
                <a:endParaRPr lang="nl-NL" sz="5400" b="1" dirty="0">
                  <a:solidFill>
                    <a:srgbClr val="018000"/>
                  </a:solidFill>
                </a:endParaRPr>
              </a:p>
            </p:txBody>
          </p:sp>
          <p:sp>
            <p:nvSpPr>
              <p:cNvPr id="18" name="Ovaal 17">
                <a:extLst>
                  <a:ext uri="{FF2B5EF4-FFF2-40B4-BE49-F238E27FC236}">
                    <a16:creationId xmlns:a16="http://schemas.microsoft.com/office/drawing/2014/main" id="{2A9F141B-FB45-EF08-1E5A-326C6D25F9CE}"/>
                  </a:ext>
                </a:extLst>
              </p:cNvPr>
              <p:cNvSpPr/>
              <p:nvPr/>
            </p:nvSpPr>
            <p:spPr>
              <a:xfrm>
                <a:off x="10821929" y="4351058"/>
                <a:ext cx="97200" cy="972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80000" rIns="360000" bIns="360000" rtlCol="0" anchor="t" anchorCtr="0">
                <a:spAutoFit/>
              </a:bodyPr>
              <a:lstStyle/>
              <a:p>
                <a:pPr marL="180000" algn="l">
                  <a:lnSpc>
                    <a:spcPts val="6000"/>
                  </a:lnSpc>
                </a:pPr>
                <a:endParaRPr lang="nl-NL" sz="5400" b="1" dirty="0">
                  <a:solidFill>
                    <a:srgbClr val="018000"/>
                  </a:solidFill>
                </a:endParaRPr>
              </a:p>
            </p:txBody>
          </p:sp>
          <p:sp>
            <p:nvSpPr>
              <p:cNvPr id="19" name="Ovaal 18">
                <a:extLst>
                  <a:ext uri="{FF2B5EF4-FFF2-40B4-BE49-F238E27FC236}">
                    <a16:creationId xmlns:a16="http://schemas.microsoft.com/office/drawing/2014/main" id="{5F0376D0-0CB4-9A47-366F-6221F776610F}"/>
                  </a:ext>
                </a:extLst>
              </p:cNvPr>
              <p:cNvSpPr/>
              <p:nvPr/>
            </p:nvSpPr>
            <p:spPr>
              <a:xfrm>
                <a:off x="9485299" y="4351058"/>
                <a:ext cx="97200" cy="972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80000" rIns="360000" bIns="360000" rtlCol="0" anchor="t" anchorCtr="0">
                <a:spAutoFit/>
              </a:bodyPr>
              <a:lstStyle/>
              <a:p>
                <a:pPr marL="180000" algn="l">
                  <a:lnSpc>
                    <a:spcPts val="6000"/>
                  </a:lnSpc>
                </a:pPr>
                <a:endParaRPr lang="nl-NL" sz="5400" b="1" dirty="0">
                  <a:solidFill>
                    <a:srgbClr val="018000"/>
                  </a:solidFill>
                </a:endParaRPr>
              </a:p>
            </p:txBody>
          </p:sp>
          <p:sp>
            <p:nvSpPr>
              <p:cNvPr id="20" name="Ovaal 19">
                <a:extLst>
                  <a:ext uri="{FF2B5EF4-FFF2-40B4-BE49-F238E27FC236}">
                    <a16:creationId xmlns:a16="http://schemas.microsoft.com/office/drawing/2014/main" id="{436A0C66-906B-7994-8EAF-31F90E790148}"/>
                  </a:ext>
                </a:extLst>
              </p:cNvPr>
              <p:cNvSpPr/>
              <p:nvPr/>
            </p:nvSpPr>
            <p:spPr>
              <a:xfrm>
                <a:off x="8148669" y="4351058"/>
                <a:ext cx="97200" cy="972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80000" rIns="360000" bIns="360000" rtlCol="0" anchor="t" anchorCtr="0">
                <a:spAutoFit/>
              </a:bodyPr>
              <a:lstStyle/>
              <a:p>
                <a:pPr marL="180000" algn="l">
                  <a:lnSpc>
                    <a:spcPts val="6000"/>
                  </a:lnSpc>
                </a:pPr>
                <a:endParaRPr lang="nl-NL" sz="5400" b="1" dirty="0">
                  <a:solidFill>
                    <a:srgbClr val="018000"/>
                  </a:solidFill>
                </a:endParaRPr>
              </a:p>
            </p:txBody>
          </p:sp>
          <p:sp>
            <p:nvSpPr>
              <p:cNvPr id="21" name="Ovaal 20">
                <a:extLst>
                  <a:ext uri="{FF2B5EF4-FFF2-40B4-BE49-F238E27FC236}">
                    <a16:creationId xmlns:a16="http://schemas.microsoft.com/office/drawing/2014/main" id="{E2C76ED1-E6E5-CEEF-92B5-6608AD15FF9A}"/>
                  </a:ext>
                </a:extLst>
              </p:cNvPr>
              <p:cNvSpPr/>
              <p:nvPr/>
            </p:nvSpPr>
            <p:spPr>
              <a:xfrm>
                <a:off x="6812039" y="4351058"/>
                <a:ext cx="97200" cy="972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80000" rIns="360000" bIns="360000" rtlCol="0" anchor="t" anchorCtr="0">
                <a:spAutoFit/>
              </a:bodyPr>
              <a:lstStyle/>
              <a:p>
                <a:pPr marL="180000" algn="l">
                  <a:lnSpc>
                    <a:spcPts val="6000"/>
                  </a:lnSpc>
                </a:pPr>
                <a:endParaRPr lang="nl-NL" sz="5400" b="1" dirty="0">
                  <a:solidFill>
                    <a:srgbClr val="018000"/>
                  </a:solidFill>
                </a:endParaRPr>
              </a:p>
            </p:txBody>
          </p:sp>
          <p:sp>
            <p:nvSpPr>
              <p:cNvPr id="22" name="Ovaal 21">
                <a:extLst>
                  <a:ext uri="{FF2B5EF4-FFF2-40B4-BE49-F238E27FC236}">
                    <a16:creationId xmlns:a16="http://schemas.microsoft.com/office/drawing/2014/main" id="{6CB1E695-8068-EE96-7AEA-D7A7E08C878B}"/>
                  </a:ext>
                </a:extLst>
              </p:cNvPr>
              <p:cNvSpPr/>
              <p:nvPr/>
            </p:nvSpPr>
            <p:spPr>
              <a:xfrm>
                <a:off x="5475409" y="4351058"/>
                <a:ext cx="97200" cy="972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80000" rIns="360000" bIns="360000" rtlCol="0" anchor="t" anchorCtr="0">
                <a:spAutoFit/>
              </a:bodyPr>
              <a:lstStyle/>
              <a:p>
                <a:pPr marL="180000" algn="l">
                  <a:lnSpc>
                    <a:spcPts val="6000"/>
                  </a:lnSpc>
                </a:pPr>
                <a:endParaRPr lang="nl-NL" sz="5400" b="1" dirty="0">
                  <a:solidFill>
                    <a:srgbClr val="018000"/>
                  </a:solidFill>
                </a:endParaRPr>
              </a:p>
            </p:txBody>
          </p:sp>
        </p:grp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EB846152-77C0-5AA1-6A57-577E1DF8A5CF}"/>
                </a:ext>
              </a:extLst>
            </p:cNvPr>
            <p:cNvSpPr txBox="1"/>
            <p:nvPr/>
          </p:nvSpPr>
          <p:spPr>
            <a:xfrm>
              <a:off x="2058937" y="444272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>
                  <a:solidFill>
                    <a:schemeClr val="bg1">
                      <a:lumMod val="65000"/>
                    </a:schemeClr>
                  </a:solidFill>
                </a:rPr>
                <a:t>2024</a:t>
              </a:r>
            </a:p>
          </p:txBody>
        </p:sp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22E4B836-6C79-C01D-B010-9773D3608EF5}"/>
                </a:ext>
              </a:extLst>
            </p:cNvPr>
            <p:cNvSpPr txBox="1"/>
            <p:nvPr/>
          </p:nvSpPr>
          <p:spPr>
            <a:xfrm>
              <a:off x="3620853" y="444272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>
                  <a:solidFill>
                    <a:schemeClr val="bg1">
                      <a:lumMod val="65000"/>
                    </a:schemeClr>
                  </a:solidFill>
                </a:rPr>
                <a:t>2025</a:t>
              </a:r>
            </a:p>
          </p:txBody>
        </p: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BCCD02B1-6C60-5193-490E-13FE46DCFAF6}"/>
                </a:ext>
              </a:extLst>
            </p:cNvPr>
            <p:cNvSpPr txBox="1"/>
            <p:nvPr/>
          </p:nvSpPr>
          <p:spPr>
            <a:xfrm>
              <a:off x="5182769" y="444272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>
                  <a:solidFill>
                    <a:schemeClr val="bg1">
                      <a:lumMod val="65000"/>
                    </a:schemeClr>
                  </a:solidFill>
                </a:rPr>
                <a:t>2026</a:t>
              </a:r>
            </a:p>
          </p:txBody>
        </p:sp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5212F16E-9C34-5F86-FAD7-E7BB6D00149A}"/>
                </a:ext>
              </a:extLst>
            </p:cNvPr>
            <p:cNvSpPr txBox="1"/>
            <p:nvPr/>
          </p:nvSpPr>
          <p:spPr>
            <a:xfrm>
              <a:off x="6535520" y="444272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>
                  <a:solidFill>
                    <a:schemeClr val="bg1">
                      <a:lumMod val="65000"/>
                    </a:schemeClr>
                  </a:solidFill>
                </a:rPr>
                <a:t>2027</a:t>
              </a:r>
            </a:p>
          </p:txBody>
        </p: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6E5AAA13-5449-ABB3-B431-9B3C4F632AC2}"/>
                </a:ext>
              </a:extLst>
            </p:cNvPr>
            <p:cNvSpPr txBox="1">
              <a:spLocks/>
            </p:cNvSpPr>
            <p:nvPr/>
          </p:nvSpPr>
          <p:spPr>
            <a:xfrm>
              <a:off x="7870897" y="444272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>
                  <a:solidFill>
                    <a:schemeClr val="bg1">
                      <a:lumMod val="65000"/>
                    </a:schemeClr>
                  </a:solidFill>
                </a:rPr>
                <a:t>2028</a:t>
              </a:r>
            </a:p>
          </p:txBody>
        </p: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B562D1B2-F691-5C84-159E-C7EC95C199E2}"/>
                </a:ext>
              </a:extLst>
            </p:cNvPr>
            <p:cNvSpPr txBox="1"/>
            <p:nvPr/>
          </p:nvSpPr>
          <p:spPr>
            <a:xfrm>
              <a:off x="9210619" y="444272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>
                  <a:solidFill>
                    <a:schemeClr val="bg1">
                      <a:lumMod val="65000"/>
                    </a:schemeClr>
                  </a:solidFill>
                </a:rPr>
                <a:t>2029</a:t>
              </a:r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7E11EA3D-0C3E-D13E-F645-1B3C5279995D}"/>
                </a:ext>
              </a:extLst>
            </p:cNvPr>
            <p:cNvSpPr txBox="1"/>
            <p:nvPr/>
          </p:nvSpPr>
          <p:spPr>
            <a:xfrm>
              <a:off x="10499553" y="444272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>
                  <a:solidFill>
                    <a:schemeClr val="bg1">
                      <a:lumMod val="65000"/>
                    </a:schemeClr>
                  </a:solidFill>
                </a:rPr>
                <a:t>2030</a:t>
              </a:r>
            </a:p>
          </p:txBody>
        </p:sp>
      </p:grp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01E666D1-64DE-1114-8E05-7ECF7AB7A781}"/>
              </a:ext>
            </a:extLst>
          </p:cNvPr>
          <p:cNvCxnSpPr>
            <a:cxnSpLocks/>
          </p:cNvCxnSpPr>
          <p:nvPr/>
        </p:nvCxnSpPr>
        <p:spPr>
          <a:xfrm flipH="1" flipV="1">
            <a:off x="2385308" y="3570515"/>
            <a:ext cx="1" cy="82997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kstvak 31">
            <a:extLst>
              <a:ext uri="{FF2B5EF4-FFF2-40B4-BE49-F238E27FC236}">
                <a16:creationId xmlns:a16="http://schemas.microsoft.com/office/drawing/2014/main" id="{6F7EBFAE-47A1-771F-FB6D-11AE0454723B}"/>
              </a:ext>
            </a:extLst>
          </p:cNvPr>
          <p:cNvSpPr txBox="1"/>
          <p:nvPr/>
        </p:nvSpPr>
        <p:spPr>
          <a:xfrm>
            <a:off x="1679536" y="3103336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ingangsdatum</a:t>
            </a:r>
          </a:p>
        </p:txBody>
      </p: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2466500B-24AF-E0CC-8BBF-217BE8E2CC37}"/>
              </a:ext>
            </a:extLst>
          </p:cNvPr>
          <p:cNvCxnSpPr>
            <a:cxnSpLocks/>
          </p:cNvCxnSpPr>
          <p:nvPr/>
        </p:nvCxnSpPr>
        <p:spPr>
          <a:xfrm flipH="1" flipV="1">
            <a:off x="5522377" y="3570515"/>
            <a:ext cx="1" cy="82997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kstvak 33">
            <a:extLst>
              <a:ext uri="{FF2B5EF4-FFF2-40B4-BE49-F238E27FC236}">
                <a16:creationId xmlns:a16="http://schemas.microsoft.com/office/drawing/2014/main" id="{B6F4660C-234D-6673-E2F5-4592D91C3558}"/>
              </a:ext>
            </a:extLst>
          </p:cNvPr>
          <p:cNvSpPr txBox="1"/>
          <p:nvPr/>
        </p:nvSpPr>
        <p:spPr>
          <a:xfrm>
            <a:off x="4768004" y="3115663"/>
            <a:ext cx="15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Beslismoment</a:t>
            </a:r>
          </a:p>
        </p:txBody>
      </p:sp>
      <p:cxnSp>
        <p:nvCxnSpPr>
          <p:cNvPr id="36" name="Rechte verbindingslijn met pijl 35">
            <a:extLst>
              <a:ext uri="{FF2B5EF4-FFF2-40B4-BE49-F238E27FC236}">
                <a16:creationId xmlns:a16="http://schemas.microsoft.com/office/drawing/2014/main" id="{2B5198E4-BB4E-490E-02B3-C4D724316BF4}"/>
              </a:ext>
            </a:extLst>
          </p:cNvPr>
          <p:cNvCxnSpPr/>
          <p:nvPr/>
        </p:nvCxnSpPr>
        <p:spPr>
          <a:xfrm>
            <a:off x="2385309" y="4155401"/>
            <a:ext cx="8925242" cy="0"/>
          </a:xfrm>
          <a:prstGeom prst="straightConnector1">
            <a:avLst/>
          </a:prstGeom>
          <a:ln w="57150">
            <a:solidFill>
              <a:srgbClr val="018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kstvak 36">
            <a:extLst>
              <a:ext uri="{FF2B5EF4-FFF2-40B4-BE49-F238E27FC236}">
                <a16:creationId xmlns:a16="http://schemas.microsoft.com/office/drawing/2014/main" id="{FA9BDD61-B222-E95C-353A-56F79E919486}"/>
              </a:ext>
            </a:extLst>
          </p:cNvPr>
          <p:cNvSpPr txBox="1"/>
          <p:nvPr/>
        </p:nvSpPr>
        <p:spPr>
          <a:xfrm>
            <a:off x="6677509" y="3756809"/>
            <a:ext cx="2139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i="1" dirty="0">
                <a:solidFill>
                  <a:srgbClr val="327F15"/>
                </a:solidFill>
              </a:rPr>
              <a:t>Rapportageverplichting</a:t>
            </a:r>
          </a:p>
        </p:txBody>
      </p:sp>
      <p:cxnSp>
        <p:nvCxnSpPr>
          <p:cNvPr id="39" name="Rechte verbindingslijn met pijl 38">
            <a:extLst>
              <a:ext uri="{FF2B5EF4-FFF2-40B4-BE49-F238E27FC236}">
                <a16:creationId xmlns:a16="http://schemas.microsoft.com/office/drawing/2014/main" id="{2799C4D0-4B1B-08D7-3DA2-A9AD0CFAA721}"/>
              </a:ext>
            </a:extLst>
          </p:cNvPr>
          <p:cNvCxnSpPr/>
          <p:nvPr/>
        </p:nvCxnSpPr>
        <p:spPr>
          <a:xfrm flipH="1">
            <a:off x="247135" y="4155401"/>
            <a:ext cx="2138173" cy="0"/>
          </a:xfrm>
          <a:prstGeom prst="straightConnector1">
            <a:avLst/>
          </a:prstGeom>
          <a:ln w="57150">
            <a:solidFill>
              <a:srgbClr val="97BF0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kstvak 39">
            <a:extLst>
              <a:ext uri="{FF2B5EF4-FFF2-40B4-BE49-F238E27FC236}">
                <a16:creationId xmlns:a16="http://schemas.microsoft.com/office/drawing/2014/main" id="{4BE518C6-11BA-3740-3A20-7312DB261720}"/>
              </a:ext>
            </a:extLst>
          </p:cNvPr>
          <p:cNvSpPr txBox="1"/>
          <p:nvPr/>
        </p:nvSpPr>
        <p:spPr>
          <a:xfrm>
            <a:off x="336350" y="3737649"/>
            <a:ext cx="1950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i="1" dirty="0">
                <a:solidFill>
                  <a:srgbClr val="97BF0D"/>
                </a:solidFill>
              </a:rPr>
              <a:t>Vrijwillig rapporteren</a:t>
            </a:r>
          </a:p>
        </p:txBody>
      </p:sp>
      <p:cxnSp>
        <p:nvCxnSpPr>
          <p:cNvPr id="43" name="Rechte verbindingslijn met pijl 42">
            <a:extLst>
              <a:ext uri="{FF2B5EF4-FFF2-40B4-BE49-F238E27FC236}">
                <a16:creationId xmlns:a16="http://schemas.microsoft.com/office/drawing/2014/main" id="{8F0FD5ED-2CB7-9109-C3B2-E23FA54A20E4}"/>
              </a:ext>
            </a:extLst>
          </p:cNvPr>
          <p:cNvCxnSpPr>
            <a:cxnSpLocks/>
          </p:cNvCxnSpPr>
          <p:nvPr/>
        </p:nvCxnSpPr>
        <p:spPr>
          <a:xfrm>
            <a:off x="2385309" y="3737649"/>
            <a:ext cx="3137068" cy="0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echte verbindingslijn met pijl 44">
            <a:extLst>
              <a:ext uri="{FF2B5EF4-FFF2-40B4-BE49-F238E27FC236}">
                <a16:creationId xmlns:a16="http://schemas.microsoft.com/office/drawing/2014/main" id="{E106F452-9077-73AE-F9A8-7A92893C31F6}"/>
              </a:ext>
            </a:extLst>
          </p:cNvPr>
          <p:cNvCxnSpPr>
            <a:cxnSpLocks/>
          </p:cNvCxnSpPr>
          <p:nvPr/>
        </p:nvCxnSpPr>
        <p:spPr>
          <a:xfrm>
            <a:off x="5522377" y="3737649"/>
            <a:ext cx="5788174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kstvak 48">
            <a:extLst>
              <a:ext uri="{FF2B5EF4-FFF2-40B4-BE49-F238E27FC236}">
                <a16:creationId xmlns:a16="http://schemas.microsoft.com/office/drawing/2014/main" id="{E3118147-9EBB-A861-00F0-E2F3889B81A0}"/>
              </a:ext>
            </a:extLst>
          </p:cNvPr>
          <p:cNvSpPr txBox="1"/>
          <p:nvPr/>
        </p:nvSpPr>
        <p:spPr>
          <a:xfrm>
            <a:off x="6677509" y="3362132"/>
            <a:ext cx="2701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>
                <a:solidFill>
                  <a:schemeClr val="accent2">
                    <a:lumMod val="50000"/>
                  </a:schemeClr>
                </a:solidFill>
              </a:rPr>
              <a:t>Mogelijk: individuele norm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D8FE49E9-2F37-F7C5-6707-95BCAF8212C0}"/>
              </a:ext>
            </a:extLst>
          </p:cNvPr>
          <p:cNvSpPr txBox="1"/>
          <p:nvPr/>
        </p:nvSpPr>
        <p:spPr>
          <a:xfrm>
            <a:off x="2919886" y="3387477"/>
            <a:ext cx="181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>
                <a:solidFill>
                  <a:schemeClr val="accent2"/>
                </a:solidFill>
              </a:rPr>
              <a:t>Collectief plafond</a:t>
            </a:r>
          </a:p>
        </p:txBody>
      </p:sp>
      <p:sp>
        <p:nvSpPr>
          <p:cNvPr id="52" name="Rechthoek 51">
            <a:extLst>
              <a:ext uri="{FF2B5EF4-FFF2-40B4-BE49-F238E27FC236}">
                <a16:creationId xmlns:a16="http://schemas.microsoft.com/office/drawing/2014/main" id="{5AF3D94A-7F84-3CBC-8300-2DFECD111B69}"/>
              </a:ext>
            </a:extLst>
          </p:cNvPr>
          <p:cNvSpPr/>
          <p:nvPr/>
        </p:nvSpPr>
        <p:spPr>
          <a:xfrm>
            <a:off x="798654" y="748741"/>
            <a:ext cx="108761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327F15"/>
                </a:solidFill>
                <a:latin typeface="Calibri" panose="020F0502020204030204" pitchFamily="34" charset="0"/>
              </a:rPr>
              <a:t>Tijdlijn</a:t>
            </a:r>
          </a:p>
        </p:txBody>
      </p:sp>
    </p:spTree>
    <p:extLst>
      <p:ext uri="{BB962C8B-B14F-4D97-AF65-F5344CB8AC3E}">
        <p14:creationId xmlns:p14="http://schemas.microsoft.com/office/powerpoint/2010/main" val="161942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/>
      <p:bldP spid="34" grpId="0"/>
      <p:bldP spid="37" grpId="0"/>
      <p:bldP spid="40" grpId="0"/>
      <p:bldP spid="49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91CFDD56-8079-4AD7-2BBC-920E7BC97B31}"/>
              </a:ext>
            </a:extLst>
          </p:cNvPr>
          <p:cNvSpPr/>
          <p:nvPr/>
        </p:nvSpPr>
        <p:spPr>
          <a:xfrm>
            <a:off x="798654" y="748741"/>
            <a:ext cx="10876110" cy="77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>
              <a:lnSpc>
                <a:spcPts val="6000"/>
              </a:lnSpc>
            </a:pPr>
            <a:r>
              <a:rPr lang="nl-NL" sz="3200" b="1" dirty="0">
                <a:solidFill>
                  <a:srgbClr val="018000"/>
                </a:solidFill>
              </a:rPr>
              <a:t>Wat wordt van mij als werkgever verwacht?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10DE8DE1-324F-3F44-7CE5-32D86DB6C7BF}"/>
              </a:ext>
            </a:extLst>
          </p:cNvPr>
          <p:cNvGrpSpPr/>
          <p:nvPr/>
        </p:nvGrpSpPr>
        <p:grpSpPr>
          <a:xfrm>
            <a:off x="892464" y="1604904"/>
            <a:ext cx="3022311" cy="1019175"/>
            <a:chOff x="7369464" y="5138737"/>
            <a:chExt cx="3022311" cy="1019175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4D48FA14-BBC3-CB79-7DAF-94A3F1C0A9C4}"/>
                </a:ext>
              </a:extLst>
            </p:cNvPr>
            <p:cNvSpPr txBox="1"/>
            <p:nvPr/>
          </p:nvSpPr>
          <p:spPr>
            <a:xfrm>
              <a:off x="8150354" y="5449500"/>
              <a:ext cx="2241421" cy="369332"/>
            </a:xfrm>
            <a:prstGeom prst="rect">
              <a:avLst/>
            </a:prstGeom>
            <a:solidFill>
              <a:srgbClr val="E6F4BE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nl-NL" dirty="0"/>
                <a:t>&gt; 100 medewerkers</a:t>
              </a:r>
            </a:p>
          </p:txBody>
        </p:sp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041259D6-F6CD-D3F6-13A4-1CF36DDF2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64" y="5138737"/>
              <a:ext cx="1019175" cy="1019175"/>
            </a:xfrm>
            <a:prstGeom prst="rect">
              <a:avLst/>
            </a:prstGeom>
          </p:spPr>
        </p:pic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68F86517-6C9D-9082-A154-14B4B47A5B2F}"/>
              </a:ext>
            </a:extLst>
          </p:cNvPr>
          <p:cNvGrpSpPr/>
          <p:nvPr/>
        </p:nvGrpSpPr>
        <p:grpSpPr>
          <a:xfrm>
            <a:off x="892839" y="4177007"/>
            <a:ext cx="4241136" cy="1018800"/>
            <a:chOff x="892839" y="4088590"/>
            <a:chExt cx="4241136" cy="1018800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862A0F3C-CE6C-B3D5-A693-A10F3C87E435}"/>
                </a:ext>
              </a:extLst>
            </p:cNvPr>
            <p:cNvSpPr txBox="1"/>
            <p:nvPr/>
          </p:nvSpPr>
          <p:spPr>
            <a:xfrm>
              <a:off x="1673354" y="4413324"/>
              <a:ext cx="3460621" cy="369332"/>
            </a:xfrm>
            <a:prstGeom prst="rect">
              <a:avLst/>
            </a:prstGeom>
            <a:solidFill>
              <a:srgbClr val="E6F4BE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nl-NL" dirty="0"/>
                <a:t>Rapporteren via digitaal formulier</a:t>
              </a:r>
            </a:p>
          </p:txBody>
        </p:sp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70951FDE-F26E-DAB6-8F01-A32A7D839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39" y="4088590"/>
              <a:ext cx="1018800" cy="1018800"/>
            </a:xfrm>
            <a:prstGeom prst="rect">
              <a:avLst/>
            </a:prstGeom>
          </p:spPr>
        </p:pic>
      </p:grpSp>
      <p:grpSp>
        <p:nvGrpSpPr>
          <p:cNvPr id="25" name="Groep 24">
            <a:extLst>
              <a:ext uri="{FF2B5EF4-FFF2-40B4-BE49-F238E27FC236}">
                <a16:creationId xmlns:a16="http://schemas.microsoft.com/office/drawing/2014/main" id="{7D1A9266-FE3A-88B8-BD54-9B9007B11C69}"/>
              </a:ext>
            </a:extLst>
          </p:cNvPr>
          <p:cNvGrpSpPr/>
          <p:nvPr/>
        </p:nvGrpSpPr>
        <p:grpSpPr>
          <a:xfrm>
            <a:off x="839600" y="2860396"/>
            <a:ext cx="7504300" cy="1080294"/>
            <a:chOff x="839600" y="2802029"/>
            <a:chExt cx="7504300" cy="1080294"/>
          </a:xfrm>
        </p:grpSpPr>
        <p:sp>
          <p:nvSpPr>
            <p:cNvPr id="3090" name="Tekstvak 3089">
              <a:extLst>
                <a:ext uri="{FF2B5EF4-FFF2-40B4-BE49-F238E27FC236}">
                  <a16:creationId xmlns:a16="http://schemas.microsoft.com/office/drawing/2014/main" id="{13F44377-B2DC-72B9-3A3D-517F79E1D962}"/>
                </a:ext>
              </a:extLst>
            </p:cNvPr>
            <p:cNvSpPr txBox="1"/>
            <p:nvPr/>
          </p:nvSpPr>
          <p:spPr>
            <a:xfrm>
              <a:off x="1819716" y="3162141"/>
              <a:ext cx="6524184" cy="369332"/>
            </a:xfrm>
            <a:prstGeom prst="rect">
              <a:avLst/>
            </a:prstGeom>
            <a:solidFill>
              <a:srgbClr val="E6F4BE"/>
            </a:solidFill>
          </p:spPr>
          <p:txBody>
            <a:bodyPr wrap="square">
              <a:spAutoFit/>
            </a:bodyPr>
            <a:lstStyle/>
            <a:p>
              <a:r>
                <a:rPr lang="nl-NL" dirty="0"/>
                <a:t>Uiterlijk 30 juni (‘25)  rapporteren over voorgaand kalenderjaar (‘24)</a:t>
              </a:r>
            </a:p>
          </p:txBody>
        </p:sp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FDBCE8F3-6B68-9C28-75F5-2FE812D55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9600" y="2802029"/>
              <a:ext cx="1080294" cy="1080294"/>
            </a:xfrm>
            <a:prstGeom prst="rect">
              <a:avLst/>
            </a:prstGeom>
          </p:spPr>
        </p:pic>
      </p:grpSp>
      <p:grpSp>
        <p:nvGrpSpPr>
          <p:cNvPr id="38" name="Groep 37">
            <a:extLst>
              <a:ext uri="{FF2B5EF4-FFF2-40B4-BE49-F238E27FC236}">
                <a16:creationId xmlns:a16="http://schemas.microsoft.com/office/drawing/2014/main" id="{DA4FBA82-30B6-7E99-2634-BFDB99EF4AD2}"/>
              </a:ext>
            </a:extLst>
          </p:cNvPr>
          <p:cNvGrpSpPr/>
          <p:nvPr/>
        </p:nvGrpSpPr>
        <p:grpSpPr>
          <a:xfrm>
            <a:off x="902920" y="5432124"/>
            <a:ext cx="5193080" cy="914400"/>
            <a:chOff x="902920" y="5432124"/>
            <a:chExt cx="5193080" cy="914400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84FC11F8-8115-57C7-0F83-35644AC9F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2920" y="5432124"/>
              <a:ext cx="914400" cy="914400"/>
            </a:xfrm>
            <a:prstGeom prst="rect">
              <a:avLst/>
            </a:prstGeom>
          </p:spPr>
        </p:pic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7B2F082A-0368-5B5C-82CB-21628326D65B}"/>
                </a:ext>
              </a:extLst>
            </p:cNvPr>
            <p:cNvSpPr txBox="1"/>
            <p:nvPr/>
          </p:nvSpPr>
          <p:spPr>
            <a:xfrm>
              <a:off x="1826194" y="5704658"/>
              <a:ext cx="4269806" cy="369332"/>
            </a:xfrm>
            <a:prstGeom prst="rect">
              <a:avLst/>
            </a:prstGeom>
            <a:solidFill>
              <a:srgbClr val="E6F4BE"/>
            </a:solidFill>
          </p:spPr>
          <p:txBody>
            <a:bodyPr wrap="square">
              <a:spAutoFit/>
            </a:bodyPr>
            <a:lstStyle/>
            <a:p>
              <a:r>
                <a:rPr lang="nl-NL" b="0" i="0" dirty="0">
                  <a:effectLst/>
                </a:rPr>
                <a:t>CO₂</a:t>
              </a:r>
              <a:r>
                <a:rPr lang="nl-NL" dirty="0"/>
                <a:t>-uitstoot woonwerk- én dienstreizen</a:t>
              </a:r>
            </a:p>
          </p:txBody>
        </p:sp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B0684589-7686-2959-F7A2-77D969942038}"/>
              </a:ext>
            </a:extLst>
          </p:cNvPr>
          <p:cNvSpPr txBox="1"/>
          <p:nvPr/>
        </p:nvSpPr>
        <p:spPr>
          <a:xfrm>
            <a:off x="2105678" y="2294631"/>
            <a:ext cx="4085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 dirty="0"/>
              <a:t>Peildatum 1 januari, uitzendkrachten tellen niet mee.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B95B03A-7A10-B717-ABE9-3B05D84D7199}"/>
              </a:ext>
            </a:extLst>
          </p:cNvPr>
          <p:cNvSpPr txBox="1"/>
          <p:nvPr/>
        </p:nvSpPr>
        <p:spPr>
          <a:xfrm>
            <a:off x="2105676" y="3566174"/>
            <a:ext cx="58680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i="1" dirty="0"/>
              <a:t>Rapporteren op concernniveau. Meerdere vestigingen? KvK-nummer is leidend.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DFA29326-A173-7E81-504F-FACD6A8B8EC9}"/>
              </a:ext>
            </a:extLst>
          </p:cNvPr>
          <p:cNvSpPr txBox="1"/>
          <p:nvPr/>
        </p:nvSpPr>
        <p:spPr>
          <a:xfrm>
            <a:off x="2105676" y="4837717"/>
            <a:ext cx="1717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i="1" dirty="0"/>
              <a:t>Beschikbaar via RVO.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A6889013-DADD-41B0-B425-3E878C1A4A7A}"/>
              </a:ext>
            </a:extLst>
          </p:cNvPr>
          <p:cNvSpPr txBox="1"/>
          <p:nvPr/>
        </p:nvSpPr>
        <p:spPr>
          <a:xfrm>
            <a:off x="2105675" y="6109259"/>
            <a:ext cx="3188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i="1" dirty="0"/>
              <a:t>Let op: dit hoef je niet zelf uit te rekenen!</a:t>
            </a:r>
          </a:p>
        </p:txBody>
      </p:sp>
    </p:spTree>
    <p:extLst>
      <p:ext uri="{BB962C8B-B14F-4D97-AF65-F5344CB8AC3E}">
        <p14:creationId xmlns:p14="http://schemas.microsoft.com/office/powerpoint/2010/main" val="246286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6" grpId="0"/>
      <p:bldP spid="18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034769A-B202-05E1-C572-E21EAD2DF1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9794078"/>
              </p:ext>
            </p:extLst>
          </p:nvPr>
        </p:nvGraphicFramePr>
        <p:xfrm>
          <a:off x="798654" y="1688839"/>
          <a:ext cx="6929509" cy="4002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77FAADF9-C1EA-AEBE-5CF7-90E83CEDA46A}"/>
              </a:ext>
            </a:extLst>
          </p:cNvPr>
          <p:cNvCxnSpPr>
            <a:cxnSpLocks/>
          </p:cNvCxnSpPr>
          <p:nvPr/>
        </p:nvCxnSpPr>
        <p:spPr>
          <a:xfrm>
            <a:off x="6980529" y="2905565"/>
            <a:ext cx="0" cy="0"/>
          </a:xfrm>
          <a:prstGeom prst="line">
            <a:avLst/>
          </a:prstGeom>
          <a:ln w="12700">
            <a:solidFill>
              <a:srgbClr val="327F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hthoek 43">
            <a:extLst>
              <a:ext uri="{FF2B5EF4-FFF2-40B4-BE49-F238E27FC236}">
                <a16:creationId xmlns:a16="http://schemas.microsoft.com/office/drawing/2014/main" id="{FD23BAEB-8969-F85E-0D29-64190E1CF11D}"/>
              </a:ext>
            </a:extLst>
          </p:cNvPr>
          <p:cNvSpPr/>
          <p:nvPr/>
        </p:nvSpPr>
        <p:spPr>
          <a:xfrm>
            <a:off x="798654" y="748741"/>
            <a:ext cx="10876110" cy="77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>
              <a:lnSpc>
                <a:spcPts val="6000"/>
              </a:lnSpc>
            </a:pPr>
            <a:r>
              <a:rPr lang="nl-NL" sz="3200" b="1" dirty="0">
                <a:solidFill>
                  <a:srgbClr val="018000"/>
                </a:solidFill>
              </a:rPr>
              <a:t>Wat wordt van mij als werkgever verwacht?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6CBB8AB8-E82E-2AF2-9253-AF7E3A376378}"/>
              </a:ext>
            </a:extLst>
          </p:cNvPr>
          <p:cNvSpPr txBox="1"/>
          <p:nvPr/>
        </p:nvSpPr>
        <p:spPr>
          <a:xfrm>
            <a:off x="1114425" y="1703512"/>
            <a:ext cx="469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Aanleveren gegevens in categorieën:</a:t>
            </a: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B3176FE8-4157-A3FF-2A27-88778C12038B}"/>
              </a:ext>
            </a:extLst>
          </p:cNvPr>
          <p:cNvSpPr txBox="1"/>
          <p:nvPr/>
        </p:nvSpPr>
        <p:spPr>
          <a:xfrm>
            <a:off x="7728162" y="1703512"/>
            <a:ext cx="469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Waarom?</a:t>
            </a:r>
          </a:p>
        </p:txBody>
      </p:sp>
      <p:sp>
        <p:nvSpPr>
          <p:cNvPr id="48" name="Rechteraccolade 47">
            <a:extLst>
              <a:ext uri="{FF2B5EF4-FFF2-40B4-BE49-F238E27FC236}">
                <a16:creationId xmlns:a16="http://schemas.microsoft.com/office/drawing/2014/main" id="{989D4DB9-433B-47E9-CFE2-11BF5C347020}"/>
              </a:ext>
            </a:extLst>
          </p:cNvPr>
          <p:cNvSpPr/>
          <p:nvPr/>
        </p:nvSpPr>
        <p:spPr>
          <a:xfrm>
            <a:off x="7191375" y="2295525"/>
            <a:ext cx="360000" cy="20574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9" name="Rechteraccolade 48">
            <a:extLst>
              <a:ext uri="{FF2B5EF4-FFF2-40B4-BE49-F238E27FC236}">
                <a16:creationId xmlns:a16="http://schemas.microsoft.com/office/drawing/2014/main" id="{66720699-62A4-166E-5D9A-E412764C6566}"/>
              </a:ext>
            </a:extLst>
          </p:cNvPr>
          <p:cNvSpPr/>
          <p:nvPr/>
        </p:nvSpPr>
        <p:spPr>
          <a:xfrm>
            <a:off x="7191375" y="5029200"/>
            <a:ext cx="360000" cy="66218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3D0F9D2E-275A-F63C-B1A3-B392A4E6DA47}"/>
              </a:ext>
            </a:extLst>
          </p:cNvPr>
          <p:cNvSpPr txBox="1"/>
          <p:nvPr/>
        </p:nvSpPr>
        <p:spPr>
          <a:xfrm>
            <a:off x="7728162" y="3139559"/>
            <a:ext cx="413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Werkgever heeft veel invloed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849005B2-24E2-5EF4-5822-D9A3698BF8AF}"/>
              </a:ext>
            </a:extLst>
          </p:cNvPr>
          <p:cNvSpPr txBox="1"/>
          <p:nvPr/>
        </p:nvSpPr>
        <p:spPr>
          <a:xfrm>
            <a:off x="7728162" y="5175626"/>
            <a:ext cx="413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Werkgever heeft minder invloed</a:t>
            </a:r>
          </a:p>
        </p:txBody>
      </p:sp>
    </p:spTree>
    <p:extLst>
      <p:ext uri="{BB962C8B-B14F-4D97-AF65-F5344CB8AC3E}">
        <p14:creationId xmlns:p14="http://schemas.microsoft.com/office/powerpoint/2010/main" val="218018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4" grpId="0"/>
      <p:bldP spid="46" grpId="0"/>
      <p:bldP spid="47" grpId="0"/>
      <p:bldP spid="48" grpId="0" animBg="1"/>
      <p:bldP spid="49" grpId="0" animBg="1"/>
      <p:bldP spid="50" grpId="0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77FAADF9-C1EA-AEBE-5CF7-90E83CEDA46A}"/>
              </a:ext>
            </a:extLst>
          </p:cNvPr>
          <p:cNvCxnSpPr>
            <a:cxnSpLocks/>
          </p:cNvCxnSpPr>
          <p:nvPr/>
        </p:nvCxnSpPr>
        <p:spPr>
          <a:xfrm>
            <a:off x="6980529" y="2905565"/>
            <a:ext cx="0" cy="0"/>
          </a:xfrm>
          <a:prstGeom prst="line">
            <a:avLst/>
          </a:prstGeom>
          <a:ln w="12700">
            <a:solidFill>
              <a:srgbClr val="327F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hthoek 43">
            <a:extLst>
              <a:ext uri="{FF2B5EF4-FFF2-40B4-BE49-F238E27FC236}">
                <a16:creationId xmlns:a16="http://schemas.microsoft.com/office/drawing/2014/main" id="{FD23BAEB-8969-F85E-0D29-64190E1CF11D}"/>
              </a:ext>
            </a:extLst>
          </p:cNvPr>
          <p:cNvSpPr/>
          <p:nvPr/>
        </p:nvSpPr>
        <p:spPr>
          <a:xfrm>
            <a:off x="798654" y="748741"/>
            <a:ext cx="10876110" cy="77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>
              <a:lnSpc>
                <a:spcPts val="6000"/>
              </a:lnSpc>
            </a:pPr>
            <a:r>
              <a:rPr lang="nl-NL" sz="3200" b="1" dirty="0">
                <a:solidFill>
                  <a:srgbClr val="018000"/>
                </a:solidFill>
              </a:rPr>
              <a:t>Wat wordt van mij als werkgever verwacht?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059F407A-8B69-F84D-AFDE-EEB1C0F377FA}"/>
              </a:ext>
            </a:extLst>
          </p:cNvPr>
          <p:cNvGrpSpPr/>
          <p:nvPr/>
        </p:nvGrpSpPr>
        <p:grpSpPr>
          <a:xfrm>
            <a:off x="1114425" y="2481333"/>
            <a:ext cx="2869187" cy="2811896"/>
            <a:chOff x="7970117" y="2481333"/>
            <a:chExt cx="2869187" cy="2811896"/>
          </a:xfrm>
        </p:grpSpPr>
        <p:sp>
          <p:nvSpPr>
            <p:cNvPr id="4" name="Rechthoek: afgeronde hoeken 4">
              <a:extLst>
                <a:ext uri="{FF2B5EF4-FFF2-40B4-BE49-F238E27FC236}">
                  <a16:creationId xmlns:a16="http://schemas.microsoft.com/office/drawing/2014/main" id="{EB513406-D9A3-1E4F-23CA-EBDB10E9E29D}"/>
                </a:ext>
              </a:extLst>
            </p:cNvPr>
            <p:cNvSpPr txBox="1"/>
            <p:nvPr/>
          </p:nvSpPr>
          <p:spPr>
            <a:xfrm>
              <a:off x="8814931" y="4729716"/>
              <a:ext cx="2017921" cy="407407"/>
            </a:xfrm>
            <a:prstGeom prst="rect">
              <a:avLst/>
            </a:prstGeom>
            <a:solidFill>
              <a:srgbClr val="327F15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1700" kern="1200" dirty="0">
                  <a:solidFill>
                    <a:schemeClr val="bg1"/>
                  </a:solidFill>
                </a:rPr>
                <a:t>      Jaarkilometers</a:t>
              </a:r>
            </a:p>
          </p:txBody>
        </p:sp>
        <p:pic>
          <p:nvPicPr>
            <p:cNvPr id="5" name="Picture 12" descr="Mileage - Free transportation icons">
              <a:extLst>
                <a:ext uri="{FF2B5EF4-FFF2-40B4-BE49-F238E27FC236}">
                  <a16:creationId xmlns:a16="http://schemas.microsoft.com/office/drawing/2014/main" id="{C303884D-5C22-5944-81D8-D8A06B208C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954" y="4552441"/>
              <a:ext cx="740788" cy="740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hthoek: afgeronde hoeken 5">
              <a:extLst>
                <a:ext uri="{FF2B5EF4-FFF2-40B4-BE49-F238E27FC236}">
                  <a16:creationId xmlns:a16="http://schemas.microsoft.com/office/drawing/2014/main" id="{46761FA2-2E45-BDD3-A75F-9DB9A6606566}"/>
                </a:ext>
              </a:extLst>
            </p:cNvPr>
            <p:cNvSpPr/>
            <p:nvPr/>
          </p:nvSpPr>
          <p:spPr>
            <a:xfrm>
              <a:off x="8456426" y="5073968"/>
              <a:ext cx="387845" cy="92344"/>
            </a:xfrm>
            <a:prstGeom prst="roundRect">
              <a:avLst/>
            </a:prstGeom>
            <a:solidFill>
              <a:srgbClr val="D5A14C"/>
            </a:solidFill>
            <a:ln w="12700">
              <a:solidFill>
                <a:srgbClr val="171D3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08000" tIns="180000" rIns="360000" bIns="360000" rtlCol="0" anchor="t" anchorCtr="0">
              <a:spAutoFit/>
            </a:bodyPr>
            <a:lstStyle/>
            <a:p>
              <a:pPr marL="180000" algn="l">
                <a:lnSpc>
                  <a:spcPts val="6000"/>
                </a:lnSpc>
              </a:pPr>
              <a:endParaRPr lang="nl-NL" sz="5400" b="1" dirty="0">
                <a:solidFill>
                  <a:srgbClr val="018000"/>
                </a:solidFill>
              </a:endParaRPr>
            </a:p>
          </p:txBody>
        </p:sp>
        <p:sp>
          <p:nvSpPr>
            <p:cNvPr id="7" name="Rechthoek: afgeronde hoeken 4">
              <a:extLst>
                <a:ext uri="{FF2B5EF4-FFF2-40B4-BE49-F238E27FC236}">
                  <a16:creationId xmlns:a16="http://schemas.microsoft.com/office/drawing/2014/main" id="{CA2443EA-23D4-BB56-4997-DA300EDF470C}"/>
                </a:ext>
              </a:extLst>
            </p:cNvPr>
            <p:cNvSpPr txBox="1"/>
            <p:nvPr/>
          </p:nvSpPr>
          <p:spPr>
            <a:xfrm>
              <a:off x="9256717" y="3069020"/>
              <a:ext cx="1582055" cy="407407"/>
            </a:xfrm>
            <a:prstGeom prst="rect">
              <a:avLst/>
            </a:prstGeom>
            <a:solidFill>
              <a:srgbClr val="327F15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1700" kern="1200" dirty="0">
                  <a:solidFill>
                    <a:schemeClr val="bg1"/>
                  </a:solidFill>
                </a:rPr>
                <a:t>Brandstof type</a:t>
              </a:r>
            </a:p>
          </p:txBody>
        </p:sp>
        <p:pic>
          <p:nvPicPr>
            <p:cNvPr id="8" name="Picture 6" descr="Een laadpaal met een slim en geautomatiseerd laadsysteem | Alrasol">
              <a:extLst>
                <a:ext uri="{FF2B5EF4-FFF2-40B4-BE49-F238E27FC236}">
                  <a16:creationId xmlns:a16="http://schemas.microsoft.com/office/drawing/2014/main" id="{A5D81A41-8048-0F4D-FC4A-64E870FD6A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99429" y="2481333"/>
              <a:ext cx="1424463" cy="101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hthoek: afgeronde hoeken 4">
              <a:extLst>
                <a:ext uri="{FF2B5EF4-FFF2-40B4-BE49-F238E27FC236}">
                  <a16:creationId xmlns:a16="http://schemas.microsoft.com/office/drawing/2014/main" id="{CB709F22-A714-556D-60AC-2D65853C6914}"/>
                </a:ext>
              </a:extLst>
            </p:cNvPr>
            <p:cNvSpPr txBox="1"/>
            <p:nvPr/>
          </p:nvSpPr>
          <p:spPr>
            <a:xfrm>
              <a:off x="8821383" y="3911888"/>
              <a:ext cx="2017921" cy="407407"/>
            </a:xfrm>
            <a:prstGeom prst="rect">
              <a:avLst/>
            </a:prstGeom>
            <a:solidFill>
              <a:srgbClr val="327F15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1700" kern="1200" dirty="0">
                  <a:solidFill>
                    <a:schemeClr val="bg1"/>
                  </a:solidFill>
                </a:rPr>
                <a:t> Type vervoermiddel</a:t>
              </a:r>
            </a:p>
          </p:txBody>
        </p:sp>
        <p:pic>
          <p:nvPicPr>
            <p:cNvPr id="10" name="Picture 8" descr="Scooter - Free transport icons">
              <a:extLst>
                <a:ext uri="{FF2B5EF4-FFF2-40B4-BE49-F238E27FC236}">
                  <a16:creationId xmlns:a16="http://schemas.microsoft.com/office/drawing/2014/main" id="{6240868A-68D2-6018-5964-8B87B2250A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0117" y="3407864"/>
              <a:ext cx="1018800" cy="101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kstvak 11">
            <a:extLst>
              <a:ext uri="{FF2B5EF4-FFF2-40B4-BE49-F238E27FC236}">
                <a16:creationId xmlns:a16="http://schemas.microsoft.com/office/drawing/2014/main" id="{8F82E1EA-E843-45D1-9A78-C69F3D826F73}"/>
              </a:ext>
            </a:extLst>
          </p:cNvPr>
          <p:cNvSpPr txBox="1"/>
          <p:nvPr/>
        </p:nvSpPr>
        <p:spPr>
          <a:xfrm>
            <a:off x="1114425" y="1703512"/>
            <a:ext cx="469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Per categorie rapporteer je: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60F4250F-F032-A04B-5106-E66B1B043A71}"/>
              </a:ext>
            </a:extLst>
          </p:cNvPr>
          <p:cNvSpPr txBox="1"/>
          <p:nvPr/>
        </p:nvSpPr>
        <p:spPr>
          <a:xfrm>
            <a:off x="7728162" y="1703512"/>
            <a:ext cx="469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Waarom?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56012F26-CA0E-FEE0-6E95-E512015C8776}"/>
              </a:ext>
            </a:extLst>
          </p:cNvPr>
          <p:cNvSpPr txBox="1"/>
          <p:nvPr/>
        </p:nvSpPr>
        <p:spPr>
          <a:xfrm>
            <a:off x="7728162" y="3139559"/>
            <a:ext cx="413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Deze 3 waardes zijn nodig om de CO2-uitstoot te kunnen berekenen.</a:t>
            </a:r>
          </a:p>
        </p:txBody>
      </p:sp>
    </p:spTree>
    <p:extLst>
      <p:ext uri="{BB962C8B-B14F-4D97-AF65-F5344CB8AC3E}">
        <p14:creationId xmlns:p14="http://schemas.microsoft.com/office/powerpoint/2010/main" val="116524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1AA1DDA-2E40-E64F-E843-904855D95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4319" y="2173949"/>
            <a:ext cx="3906371" cy="2750476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1027A14-55CF-F80B-374C-81CEF7051C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7228284"/>
              </p:ext>
            </p:extLst>
          </p:nvPr>
        </p:nvGraphicFramePr>
        <p:xfrm>
          <a:off x="798654" y="1688839"/>
          <a:ext cx="6929509" cy="4002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hteraccolade 3">
            <a:extLst>
              <a:ext uri="{FF2B5EF4-FFF2-40B4-BE49-F238E27FC236}">
                <a16:creationId xmlns:a16="http://schemas.microsoft.com/office/drawing/2014/main" id="{7AD75E3C-F435-2F06-9D05-6C149E0A0C34}"/>
              </a:ext>
            </a:extLst>
          </p:cNvPr>
          <p:cNvSpPr/>
          <p:nvPr/>
        </p:nvSpPr>
        <p:spPr>
          <a:xfrm>
            <a:off x="7191375" y="2295525"/>
            <a:ext cx="360000" cy="20574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eraccolade 4">
            <a:extLst>
              <a:ext uri="{FF2B5EF4-FFF2-40B4-BE49-F238E27FC236}">
                <a16:creationId xmlns:a16="http://schemas.microsoft.com/office/drawing/2014/main" id="{29DEC690-4C60-B245-674F-FC7ECF0DA822}"/>
              </a:ext>
            </a:extLst>
          </p:cNvPr>
          <p:cNvSpPr/>
          <p:nvPr/>
        </p:nvSpPr>
        <p:spPr>
          <a:xfrm>
            <a:off x="7191375" y="5029200"/>
            <a:ext cx="360000" cy="66218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8480F76-D1F1-9AD4-929F-BABEA8E3909D}"/>
              </a:ext>
            </a:extLst>
          </p:cNvPr>
          <p:cNvSpPr txBox="1"/>
          <p:nvPr/>
        </p:nvSpPr>
        <p:spPr>
          <a:xfrm>
            <a:off x="7728162" y="1703512"/>
            <a:ext cx="469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Waar kun je gegevens vinden?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9FE8FC0-BF30-9695-1EE4-C0FEE78AA7AB}"/>
              </a:ext>
            </a:extLst>
          </p:cNvPr>
          <p:cNvSpPr/>
          <p:nvPr/>
        </p:nvSpPr>
        <p:spPr>
          <a:xfrm>
            <a:off x="798654" y="748741"/>
            <a:ext cx="10876110" cy="77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>
              <a:lnSpc>
                <a:spcPts val="6000"/>
              </a:lnSpc>
            </a:pPr>
            <a:r>
              <a:rPr lang="nl-NL" sz="3200" b="1" dirty="0">
                <a:solidFill>
                  <a:srgbClr val="018000"/>
                </a:solidFill>
              </a:rPr>
              <a:t>Hoe kan Zuid-Limburg Bereikbaar mij helpen?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CAFA6BB-4F9C-9FBF-7C51-7C57CD201697}"/>
              </a:ext>
            </a:extLst>
          </p:cNvPr>
          <p:cNvSpPr txBox="1"/>
          <p:nvPr/>
        </p:nvSpPr>
        <p:spPr>
          <a:xfrm>
            <a:off x="7728161" y="5187940"/>
            <a:ext cx="469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Bevraging door Zuid-Limburg Bereikbaar</a:t>
            </a:r>
          </a:p>
        </p:txBody>
      </p:sp>
    </p:spTree>
    <p:extLst>
      <p:ext uri="{BB962C8B-B14F-4D97-AF65-F5344CB8AC3E}">
        <p14:creationId xmlns:p14="http://schemas.microsoft.com/office/powerpoint/2010/main" val="363502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 animBg="1"/>
      <p:bldP spid="5" grpId="0" animBg="1"/>
      <p:bldP spid="6" grpId="0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B47DA8B-2CEC-B9C0-7129-76973D469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4474"/>
            <a:ext cx="12168735" cy="3356105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753C0CF9-144F-ECB9-14FC-BDDE6545200F}"/>
              </a:ext>
            </a:extLst>
          </p:cNvPr>
          <p:cNvSpPr/>
          <p:nvPr/>
        </p:nvSpPr>
        <p:spPr>
          <a:xfrm>
            <a:off x="10014172" y="1287624"/>
            <a:ext cx="1548882" cy="3785922"/>
          </a:xfrm>
          <a:prstGeom prst="ellipse">
            <a:avLst/>
          </a:prstGeom>
          <a:solidFill>
            <a:schemeClr val="bg1">
              <a:alpha val="2000"/>
            </a:schemeClr>
          </a:solidFill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tIns="180000" rIns="360000" bIns="360000" rtlCol="0" anchor="t" anchorCtr="0">
            <a:spAutoFit/>
          </a:bodyPr>
          <a:lstStyle/>
          <a:p>
            <a:pPr marL="180000" algn="l">
              <a:lnSpc>
                <a:spcPts val="6000"/>
              </a:lnSpc>
            </a:pPr>
            <a:endParaRPr lang="de-DE" sz="5400" b="1" dirty="0">
              <a:solidFill>
                <a:srgbClr val="018000"/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B7773353-DFCE-834E-DC66-AB925EB5B72E}"/>
              </a:ext>
            </a:extLst>
          </p:cNvPr>
          <p:cNvSpPr/>
          <p:nvPr/>
        </p:nvSpPr>
        <p:spPr>
          <a:xfrm>
            <a:off x="798654" y="748741"/>
            <a:ext cx="10876110" cy="77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>
              <a:lnSpc>
                <a:spcPts val="6000"/>
              </a:lnSpc>
            </a:pPr>
            <a:r>
              <a:rPr lang="nl-NL" sz="3200" b="1" dirty="0">
                <a:solidFill>
                  <a:srgbClr val="018000"/>
                </a:solidFill>
              </a:rPr>
              <a:t>Hoe kan Zuid-Limburg Bereikbaar mij helpen?</a:t>
            </a:r>
          </a:p>
        </p:txBody>
      </p:sp>
    </p:spTree>
    <p:extLst>
      <p:ext uri="{BB962C8B-B14F-4D97-AF65-F5344CB8AC3E}">
        <p14:creationId xmlns:p14="http://schemas.microsoft.com/office/powerpoint/2010/main" val="107466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CE1F0147-92C5-B240-8F20-9F2E0CF6236E}"/>
              </a:ext>
            </a:extLst>
          </p:cNvPr>
          <p:cNvSpPr/>
          <p:nvPr/>
        </p:nvSpPr>
        <p:spPr>
          <a:xfrm>
            <a:off x="798654" y="748741"/>
            <a:ext cx="10876110" cy="4034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Agenda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nl-NL" sz="2800" dirty="0">
                <a:solidFill>
                  <a:schemeClr val="bg1"/>
                </a:solidFill>
                <a:latin typeface="Calibri" panose="020F0502020204030204" pitchFamily="34" charset="0"/>
              </a:rPr>
              <a:t>Mobiliteitsaanpak voor werkgevers in Zuid-Limburg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nl-NL" sz="2800" dirty="0">
                <a:solidFill>
                  <a:schemeClr val="bg1"/>
                </a:solidFill>
                <a:latin typeface="Calibri" panose="020F0502020204030204" pitchFamily="34" charset="0"/>
              </a:rPr>
              <a:t>Besluit CO2-reductie werkgebonden personenmobiliteit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nl-NL" sz="2800" dirty="0">
                <a:solidFill>
                  <a:schemeClr val="bg1"/>
                </a:solidFill>
                <a:latin typeface="Calibri" panose="020F0502020204030204" pitchFamily="34" charset="0"/>
              </a:rPr>
              <a:t>Tunnelsluiting A73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nl-NL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Arriva</a:t>
            </a:r>
            <a:r>
              <a:rPr lang="nl-NL" sz="2800" dirty="0">
                <a:solidFill>
                  <a:schemeClr val="bg1"/>
                </a:solidFill>
                <a:latin typeface="Calibri" panose="020F0502020204030204" pitchFamily="34" charset="0"/>
              </a:rPr>
              <a:t> - </a:t>
            </a:r>
            <a:r>
              <a:rPr lang="nl-NL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Glimble</a:t>
            </a:r>
            <a:endParaRPr lang="nl-NL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510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root onderhoud Tunnel Swalmen en Roertunnel | Rijkswaterstaat">
            <a:extLst>
              <a:ext uri="{FF2B5EF4-FFF2-40B4-BE49-F238E27FC236}">
                <a16:creationId xmlns:a16="http://schemas.microsoft.com/office/drawing/2014/main" id="{3901D653-977A-A086-B857-32DD2ABC8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72CD585-616C-F44E-A75C-660CFBD5C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400" y="0"/>
            <a:ext cx="2260600" cy="22606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060DE74-9D9F-2B26-5613-85D996AC83C1}"/>
              </a:ext>
            </a:extLst>
          </p:cNvPr>
          <p:cNvSpPr/>
          <p:nvPr/>
        </p:nvSpPr>
        <p:spPr>
          <a:xfrm>
            <a:off x="358587" y="3162583"/>
            <a:ext cx="11474731" cy="170264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tIns="180000" rIns="360000" bIns="360000" rtlCol="0" anchor="t" anchorCtr="0">
            <a:spAutoFit/>
          </a:bodyPr>
          <a:lstStyle/>
          <a:p>
            <a:pPr marL="180000">
              <a:lnSpc>
                <a:spcPts val="6000"/>
              </a:lnSpc>
            </a:pPr>
            <a:r>
              <a:rPr lang="nl-NL" sz="6200" b="1" dirty="0">
                <a:solidFill>
                  <a:srgbClr val="018000"/>
                </a:solidFill>
              </a:rPr>
              <a:t>Tunnelrenovaties A73</a:t>
            </a:r>
          </a:p>
          <a:p>
            <a:pPr marL="180000">
              <a:lnSpc>
                <a:spcPts val="3400"/>
              </a:lnSpc>
            </a:pPr>
            <a:r>
              <a:rPr lang="nl-NL" dirty="0">
                <a:solidFill>
                  <a:schemeClr val="tx1"/>
                </a:solidFill>
              </a:rPr>
              <a:t>21 juni 2023 | Aviation Valley Themabijeenkomst Bereikbaarheid en Mobiliteit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6C4BF92-68F9-F5C6-7607-4BB330E608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0651" y="6053138"/>
            <a:ext cx="1862961" cy="60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39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C6731EB-3288-B752-BCA5-283CA5C47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4799"/>
            <a:ext cx="12192000" cy="4931048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37B2A684-8930-334B-494F-A4D130984D09}"/>
              </a:ext>
            </a:extLst>
          </p:cNvPr>
          <p:cNvSpPr/>
          <p:nvPr/>
        </p:nvSpPr>
        <p:spPr>
          <a:xfrm>
            <a:off x="265176" y="493046"/>
            <a:ext cx="104356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327F15"/>
                </a:solidFill>
                <a:latin typeface="Calibri" panose="020F0502020204030204" pitchFamily="34" charset="0"/>
              </a:rPr>
              <a:t>A73 Tunnelrenovatie</a:t>
            </a:r>
          </a:p>
        </p:txBody>
      </p:sp>
    </p:spTree>
    <p:extLst>
      <p:ext uri="{BB962C8B-B14F-4D97-AF65-F5344CB8AC3E}">
        <p14:creationId xmlns:p14="http://schemas.microsoft.com/office/powerpoint/2010/main" val="4128456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a 3" title="A73 Tunnelrenovatie Zomer 2023 | Planning &amp; Omleidingsroutes">
            <a:hlinkClick r:id="" action="ppaction://media"/>
            <a:extLst>
              <a:ext uri="{FF2B5EF4-FFF2-40B4-BE49-F238E27FC236}">
                <a16:creationId xmlns:a16="http://schemas.microsoft.com/office/drawing/2014/main" id="{E7C8EA4B-539C-E5F0-2B4A-56E6169EA70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524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9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37B2A684-8930-334B-494F-A4D130984D09}"/>
              </a:ext>
            </a:extLst>
          </p:cNvPr>
          <p:cNvSpPr/>
          <p:nvPr/>
        </p:nvSpPr>
        <p:spPr>
          <a:xfrm>
            <a:off x="539497" y="650583"/>
            <a:ext cx="87674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327F15"/>
                </a:solidFill>
                <a:latin typeface="Calibri" panose="020F0502020204030204" pitchFamily="34" charset="0"/>
              </a:rPr>
              <a:t>Planning tunnelsluitingen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4EDB59A-3F2D-A8E9-6FA7-241A33BBC5CF}"/>
              </a:ext>
            </a:extLst>
          </p:cNvPr>
          <p:cNvSpPr txBox="1"/>
          <p:nvPr/>
        </p:nvSpPr>
        <p:spPr>
          <a:xfrm>
            <a:off x="539497" y="1524843"/>
            <a:ext cx="902512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b="1" dirty="0"/>
              <a:t>14 juli 21.00 uur tot 4 augustus 21.00 uur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De A73-tunnels in noordelijke richting, van Maastricht naar Venlo, afgesloten.</a:t>
            </a:r>
          </a:p>
          <a:p>
            <a:pPr lvl="1"/>
            <a:endParaRPr lang="nl-N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b="1" dirty="0"/>
              <a:t>04 augustus 21.00 uur tot 05 augustus 09.00 uur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De A73-tunnels zijn in beide richtingen volledig afgesloten.</a:t>
            </a:r>
          </a:p>
          <a:p>
            <a:pPr lvl="1"/>
            <a:endParaRPr lang="nl-N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b="1" dirty="0"/>
              <a:t>05 augustus 09.00 uur tot 25 augustus 21.00 uur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De A73-tunnels zijn in zuidelijke richting, van Venlo naar Maastricht, afgesloten.</a:t>
            </a:r>
          </a:p>
          <a:p>
            <a:pPr lvl="1"/>
            <a:endParaRPr lang="nl-NL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b="1" dirty="0"/>
              <a:t>25 augustus 21.00 uur tot 28 augustus 06.00 uur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De A73-tunnels zijn in beide richtingen volledig afgesloten.</a:t>
            </a:r>
          </a:p>
          <a:p>
            <a:pPr lvl="1"/>
            <a:endParaRPr lang="nl-N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b="1" dirty="0"/>
              <a:t>01 september 21.00 uur tot 04 september 06.00 uur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De A73-tunnels zijn in beide richtingen volledig afgesloten.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b="1" dirty="0"/>
              <a:t>26 oktober 21.00 uur tot 30 oktober 06.00 uur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De A73-tunnels zijn in beide richtingen volledig afgesloten.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8696AC6-6E9B-ECD9-ECA8-BC8B85C334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4628" y="1004526"/>
            <a:ext cx="3039461" cy="236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60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70B3D152-CCFF-0F9E-0831-2EDC3468563B}"/>
              </a:ext>
            </a:extLst>
          </p:cNvPr>
          <p:cNvSpPr/>
          <p:nvPr/>
        </p:nvSpPr>
        <p:spPr>
          <a:xfrm>
            <a:off x="539497" y="650583"/>
            <a:ext cx="87674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327F15"/>
                </a:solidFill>
                <a:latin typeface="Calibri" panose="020F0502020204030204" pitchFamily="34" charset="0"/>
              </a:rPr>
              <a:t>Op de hoogte blijven?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F4DA675-85BD-187E-19AA-1565228880EE}"/>
              </a:ext>
            </a:extLst>
          </p:cNvPr>
          <p:cNvSpPr txBox="1"/>
          <p:nvPr/>
        </p:nvSpPr>
        <p:spPr>
          <a:xfrm>
            <a:off x="539497" y="1524843"/>
            <a:ext cx="90251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Alle actuele informatie over de A73 Tunnelrenovatie </a:t>
            </a:r>
            <a:r>
              <a:rPr lang="nl-NL" sz="2400" dirty="0">
                <a:hlinkClick r:id="rId2"/>
              </a:rPr>
              <a:t>https://www.middenlimburgbereikbaar.nl/a73-tunnelrenovatie/</a:t>
            </a: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Meld je via deze link ook aan voor de Nieuwsbrief A73 Tunnelrenovatie.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719355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1">
            <a:extLst>
              <a:ext uri="{FF2B5EF4-FFF2-40B4-BE49-F238E27FC236}">
                <a16:creationId xmlns:a16="http://schemas.microsoft.com/office/drawing/2014/main" id="{0C786990-98D5-0A2C-4029-F27539C403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80813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1A4F097-E620-FA8F-EA9E-5E5B82EC2B66}"/>
              </a:ext>
            </a:extLst>
          </p:cNvPr>
          <p:cNvSpPr txBox="1"/>
          <p:nvPr/>
        </p:nvSpPr>
        <p:spPr>
          <a:xfrm>
            <a:off x="203220" y="5834746"/>
            <a:ext cx="951927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327F15"/>
                </a:solidFill>
              </a:rPr>
              <a:t>Contact Zuid-Limburg:</a:t>
            </a:r>
          </a:p>
          <a:p>
            <a:r>
              <a:rPr lang="de-DE" sz="2400" dirty="0">
                <a:solidFill>
                  <a:srgbClr val="327F15"/>
                </a:solidFill>
                <a:hlinkClick r:id="rId4"/>
              </a:rPr>
              <a:t>Mobiliteitsmakelaars@zuid-limburg-bereikbaar.nl</a:t>
            </a:r>
            <a:r>
              <a:rPr lang="de-DE" sz="2400" dirty="0">
                <a:solidFill>
                  <a:srgbClr val="327F15"/>
                </a:solidFill>
              </a:rPr>
              <a:t> </a:t>
            </a:r>
          </a:p>
        </p:txBody>
      </p:sp>
      <p:sp>
        <p:nvSpPr>
          <p:cNvPr id="5" name="Tekstballon: rechthoek 4">
            <a:extLst>
              <a:ext uri="{FF2B5EF4-FFF2-40B4-BE49-F238E27FC236}">
                <a16:creationId xmlns:a16="http://schemas.microsoft.com/office/drawing/2014/main" id="{D4BFB078-5BC8-968F-76D1-059C498638FE}"/>
              </a:ext>
            </a:extLst>
          </p:cNvPr>
          <p:cNvSpPr/>
          <p:nvPr/>
        </p:nvSpPr>
        <p:spPr>
          <a:xfrm>
            <a:off x="7485088" y="581867"/>
            <a:ext cx="2798164" cy="936000"/>
          </a:xfrm>
          <a:prstGeom prst="wedgeRectCallout">
            <a:avLst>
              <a:gd name="adj1" fmla="val -33512"/>
              <a:gd name="adj2" fmla="val 7591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tIns="180000" rIns="360000" bIns="360000" rtlCol="0" anchor="t" anchorCtr="0">
            <a:spAutoFit/>
          </a:bodyPr>
          <a:lstStyle/>
          <a:p>
            <a:pPr marL="180000" algn="l"/>
            <a:r>
              <a:rPr lang="nl-NL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Behoefte aan advies </a:t>
            </a:r>
          </a:p>
          <a:p>
            <a:pPr marL="180000" algn="l"/>
            <a:r>
              <a:rPr lang="nl-NL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op maat gericht op uw medewerkers of op logistiek? </a:t>
            </a:r>
            <a:endParaRPr lang="nl-NL" sz="1400" b="1" dirty="0">
              <a:solidFill>
                <a:schemeClr val="tx1"/>
              </a:solidFill>
            </a:endParaRPr>
          </a:p>
        </p:txBody>
      </p:sp>
      <p:sp>
        <p:nvSpPr>
          <p:cNvPr id="7" name="Tekstballon: rechthoek 6">
            <a:extLst>
              <a:ext uri="{FF2B5EF4-FFF2-40B4-BE49-F238E27FC236}">
                <a16:creationId xmlns:a16="http://schemas.microsoft.com/office/drawing/2014/main" id="{D3A68758-7706-6E8C-2FED-541C158209C4}"/>
              </a:ext>
            </a:extLst>
          </p:cNvPr>
          <p:cNvSpPr/>
          <p:nvPr/>
        </p:nvSpPr>
        <p:spPr>
          <a:xfrm>
            <a:off x="811967" y="77867"/>
            <a:ext cx="2355955" cy="936000"/>
          </a:xfrm>
          <a:prstGeom prst="wedgeRectCallout">
            <a:avLst>
              <a:gd name="adj1" fmla="val 66806"/>
              <a:gd name="adj2" fmla="val 33765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tIns="180000" rIns="360000" bIns="360000" rtlCol="0" anchor="t" anchorCtr="0">
            <a:spAutoFit/>
          </a:bodyPr>
          <a:lstStyle/>
          <a:p>
            <a:pPr marL="180000"/>
            <a:r>
              <a:rPr lang="nl-NL" sz="1400" dirty="0">
                <a:solidFill>
                  <a:schemeClr val="tx1"/>
                </a:solidFill>
                <a:latin typeface="Calibri" panose="020F0502020204030204" pitchFamily="34" charset="0"/>
              </a:rPr>
              <a:t>Stuur ons een berichtje en wij nemen contact met u op!</a:t>
            </a:r>
          </a:p>
        </p:txBody>
      </p:sp>
    </p:spTree>
    <p:extLst>
      <p:ext uri="{BB962C8B-B14F-4D97-AF65-F5344CB8AC3E}">
        <p14:creationId xmlns:p14="http://schemas.microsoft.com/office/powerpoint/2010/main" val="1915666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D9A1E89-88A6-0C1B-58B3-600BFC0C3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74900"/>
            <a:ext cx="121920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21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D7666FE-B527-4B81-A086-9F7DD786EB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6991" y="-240378"/>
            <a:ext cx="10048738" cy="753655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2F395C1-2A53-4DD5-9229-6C24463E6D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4164" cy="6857997"/>
          </a:xfrm>
          <a:prstGeom prst="rect">
            <a:avLst/>
          </a:prstGeom>
        </p:spPr>
      </p:pic>
      <p:pic>
        <p:nvPicPr>
          <p:cNvPr id="6" name="Afbeelding 5" descr="Afbeelding met pijl&#10;&#10;Automatisch gegenereerde beschrijving">
            <a:extLst>
              <a:ext uri="{FF2B5EF4-FFF2-40B4-BE49-F238E27FC236}">
                <a16:creationId xmlns:a16="http://schemas.microsoft.com/office/drawing/2014/main" id="{04610B44-5513-4BBC-B8C7-992B284B7F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6848" y="3604914"/>
            <a:ext cx="1153458" cy="1712651"/>
          </a:xfrm>
          <a:prstGeom prst="rect">
            <a:avLst/>
          </a:prstGeom>
        </p:spPr>
      </p:pic>
      <p:sp>
        <p:nvSpPr>
          <p:cNvPr id="10" name="Tijdelijke aanduiding voor tekst 15">
            <a:extLst>
              <a:ext uri="{FF2B5EF4-FFF2-40B4-BE49-F238E27FC236}">
                <a16:creationId xmlns:a16="http://schemas.microsoft.com/office/drawing/2014/main" id="{4F9BE5C5-55DF-48D6-8B05-A6B93E56C740}"/>
              </a:ext>
            </a:extLst>
          </p:cNvPr>
          <p:cNvSpPr txBox="1">
            <a:spLocks/>
          </p:cNvSpPr>
          <p:nvPr/>
        </p:nvSpPr>
        <p:spPr>
          <a:xfrm>
            <a:off x="430774" y="473217"/>
            <a:ext cx="7776523" cy="2801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l-NL"/>
            </a:defPPr>
            <a:lvl1pPr marL="0" indent="0" algn="l" defTabSz="914400" rtl="0" eaLnBrk="1" latinLnBrk="0" hangingPunct="1">
              <a:buFontTx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1" name="Tijdelijke aanduiding voor tekst 17">
            <a:extLst>
              <a:ext uri="{FF2B5EF4-FFF2-40B4-BE49-F238E27FC236}">
                <a16:creationId xmlns:a16="http://schemas.microsoft.com/office/drawing/2014/main" id="{7AA62D25-63F1-49DB-8FDC-59713D140AAC}"/>
              </a:ext>
            </a:extLst>
          </p:cNvPr>
          <p:cNvSpPr txBox="1">
            <a:spLocks/>
          </p:cNvSpPr>
          <p:nvPr/>
        </p:nvSpPr>
        <p:spPr>
          <a:xfrm>
            <a:off x="448520" y="3048556"/>
            <a:ext cx="4756150" cy="18129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indent="0" algn="ctr" defTabSz="914400" rtl="0" eaLnBrk="1" latinLnBrk="0" hangingPunct="1">
              <a:buNone/>
              <a:defRPr sz="12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2800" dirty="0"/>
          </a:p>
        </p:txBody>
      </p:sp>
      <p:sp>
        <p:nvSpPr>
          <p:cNvPr id="12" name="Tijdelijke aanduiding voor tekst 17">
            <a:extLst>
              <a:ext uri="{FF2B5EF4-FFF2-40B4-BE49-F238E27FC236}">
                <a16:creationId xmlns:a16="http://schemas.microsoft.com/office/drawing/2014/main" id="{4591A89D-FC87-4BB4-98C8-3200A596AAD0}"/>
              </a:ext>
            </a:extLst>
          </p:cNvPr>
          <p:cNvSpPr txBox="1">
            <a:spLocks/>
          </p:cNvSpPr>
          <p:nvPr/>
        </p:nvSpPr>
        <p:spPr>
          <a:xfrm>
            <a:off x="448520" y="6443502"/>
            <a:ext cx="2613585" cy="38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nl-NL"/>
            </a:defPPr>
            <a:lvl1pPr marL="0" indent="0" algn="r" defTabSz="914400" rtl="0" eaLnBrk="1" latinLnBrk="0" hangingPunct="1">
              <a:buNone/>
              <a:defRPr sz="2000" kern="1200">
                <a:solidFill>
                  <a:schemeClr val="bg1"/>
                </a:solidFill>
                <a:latin typeface="Mark Pro" panose="020B08040202010101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/>
              <a:t>www.glimble.nl</a:t>
            </a: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6E4CE1E1-EE1D-095C-6D87-9364A94B55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140" y="2072505"/>
            <a:ext cx="2351659" cy="235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10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4339D30-80ED-46A8-A60B-CA93BB8E27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0014" y="-873983"/>
            <a:ext cx="10893939" cy="829818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C170390-1B3F-48F5-AB47-F6CB9A7FA6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4164" cy="6857998"/>
          </a:xfrm>
          <a:prstGeom prst="rect">
            <a:avLst/>
          </a:prstGeom>
        </p:spPr>
      </p:pic>
      <p:pic>
        <p:nvPicPr>
          <p:cNvPr id="6" name="Afbeelding 5" descr="Afbeelding met pijl&#10;&#10;Automatisch gegenereerde beschrijving">
            <a:extLst>
              <a:ext uri="{FF2B5EF4-FFF2-40B4-BE49-F238E27FC236}">
                <a16:creationId xmlns:a16="http://schemas.microsoft.com/office/drawing/2014/main" id="{3AA8F2F1-8DB8-46DE-B8EE-3679F59BEC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7629" y="4128789"/>
            <a:ext cx="811701" cy="1205211"/>
          </a:xfrm>
          <a:prstGeom prst="rect">
            <a:avLst/>
          </a:prstGeom>
        </p:spPr>
      </p:pic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5B77D4F7-2F52-4031-B385-4728CBFB62A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7059" y="5634318"/>
            <a:ext cx="1075742" cy="1075742"/>
          </a:xfrm>
          <a:prstGeom prst="rect">
            <a:avLst/>
          </a:prstGeom>
        </p:spPr>
      </p:pic>
      <p:sp>
        <p:nvSpPr>
          <p:cNvPr id="10" name="Tijdelijke aanduiding voor tekst 15">
            <a:extLst>
              <a:ext uri="{FF2B5EF4-FFF2-40B4-BE49-F238E27FC236}">
                <a16:creationId xmlns:a16="http://schemas.microsoft.com/office/drawing/2014/main" id="{80DCF2B8-CCFE-46BE-AB2C-57EE49E2AA92}"/>
              </a:ext>
            </a:extLst>
          </p:cNvPr>
          <p:cNvSpPr txBox="1">
            <a:spLocks/>
          </p:cNvSpPr>
          <p:nvPr/>
        </p:nvSpPr>
        <p:spPr>
          <a:xfrm>
            <a:off x="430775" y="473217"/>
            <a:ext cx="5750950" cy="2801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l-NL"/>
            </a:defPPr>
            <a:lvl1pPr marL="0" indent="0" algn="l" defTabSz="914400" rtl="0" eaLnBrk="1" latinLnBrk="0" hangingPunct="1">
              <a:buFontTx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Onderhoud A73</a:t>
            </a:r>
          </a:p>
        </p:txBody>
      </p:sp>
      <p:sp>
        <p:nvSpPr>
          <p:cNvPr id="11" name="Tijdelijke aanduiding voor tekst 17">
            <a:extLst>
              <a:ext uri="{FF2B5EF4-FFF2-40B4-BE49-F238E27FC236}">
                <a16:creationId xmlns:a16="http://schemas.microsoft.com/office/drawing/2014/main" id="{F2C688B8-ED49-494A-B4D8-04D79344C93E}"/>
              </a:ext>
            </a:extLst>
          </p:cNvPr>
          <p:cNvSpPr txBox="1">
            <a:spLocks/>
          </p:cNvSpPr>
          <p:nvPr/>
        </p:nvSpPr>
        <p:spPr>
          <a:xfrm>
            <a:off x="448520" y="3048556"/>
            <a:ext cx="4756150" cy="18129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indent="0" algn="ctr" defTabSz="914400" rtl="0" eaLnBrk="1" latinLnBrk="0" hangingPunct="1">
              <a:buNone/>
              <a:defRPr sz="12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2800" dirty="0"/>
              <a:t>Aanbod voor reizigers én werkgevers.</a:t>
            </a:r>
          </a:p>
        </p:txBody>
      </p:sp>
      <p:sp>
        <p:nvSpPr>
          <p:cNvPr id="12" name="Tijdelijke aanduiding voor tekst 17">
            <a:extLst>
              <a:ext uri="{FF2B5EF4-FFF2-40B4-BE49-F238E27FC236}">
                <a16:creationId xmlns:a16="http://schemas.microsoft.com/office/drawing/2014/main" id="{C2AC8AE3-4005-48C6-9D1C-95196EB2AAA8}"/>
              </a:ext>
            </a:extLst>
          </p:cNvPr>
          <p:cNvSpPr txBox="1">
            <a:spLocks/>
          </p:cNvSpPr>
          <p:nvPr/>
        </p:nvSpPr>
        <p:spPr>
          <a:xfrm>
            <a:off x="448520" y="6443502"/>
            <a:ext cx="2613585" cy="38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nl-NL"/>
            </a:defPPr>
            <a:lvl1pPr marL="0" indent="0" algn="r" defTabSz="914400" rtl="0" eaLnBrk="1" latinLnBrk="0" hangingPunct="1">
              <a:buNone/>
              <a:defRPr sz="2000" kern="1200">
                <a:solidFill>
                  <a:schemeClr val="bg1"/>
                </a:solidFill>
                <a:latin typeface="Mark Pro" panose="020B08040202010101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dirty="0"/>
              <a:t>www.glimble.nl</a:t>
            </a:r>
          </a:p>
        </p:txBody>
      </p:sp>
    </p:spTree>
    <p:extLst>
      <p:ext uri="{BB962C8B-B14F-4D97-AF65-F5344CB8AC3E}">
        <p14:creationId xmlns:p14="http://schemas.microsoft.com/office/powerpoint/2010/main" val="23269018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464352-78CD-6155-3B88-3CC0A4C2CA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51E8F8E-6B94-C159-F504-F12EE6E843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E7B464E-8744-9216-8F4D-445483F488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8" cy="6860031"/>
          </a:xfrm>
          <a:prstGeom prst="rect">
            <a:avLst/>
          </a:prstGeom>
        </p:spPr>
      </p:pic>
      <p:pic>
        <p:nvPicPr>
          <p:cNvPr id="25" name="Schermopname maken 24">
            <a:hlinkClick r:id="" action="ppaction://media"/>
            <a:extLst>
              <a:ext uri="{FF2B5EF4-FFF2-40B4-BE49-F238E27FC236}">
                <a16:creationId xmlns:a16="http://schemas.microsoft.com/office/drawing/2014/main" id="{60885538-46D9-271B-2E39-6C43719C214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9323" y="431493"/>
            <a:ext cx="2632922" cy="5682161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FC024336-1DBC-9781-917A-E47F2910F1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57" y="284131"/>
            <a:ext cx="2974654" cy="6008210"/>
          </a:xfrm>
          <a:prstGeom prst="rect">
            <a:avLst/>
          </a:prstGeom>
        </p:spPr>
      </p:pic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5EEE7D7F-EA76-19CC-C49A-E5BC705FB2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5" name="Tijdelijke aanduiding voor tekst 15">
            <a:extLst>
              <a:ext uri="{FF2B5EF4-FFF2-40B4-BE49-F238E27FC236}">
                <a16:creationId xmlns:a16="http://schemas.microsoft.com/office/drawing/2014/main" id="{EAD3F856-CEE7-98D1-D7E7-83A44C239323}"/>
              </a:ext>
            </a:extLst>
          </p:cNvPr>
          <p:cNvSpPr txBox="1">
            <a:spLocks/>
          </p:cNvSpPr>
          <p:nvPr/>
        </p:nvSpPr>
        <p:spPr>
          <a:xfrm>
            <a:off x="1579351" y="1376466"/>
            <a:ext cx="5750950" cy="2801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l-NL"/>
            </a:defPPr>
            <a:lvl1pPr marL="0" indent="0" algn="l" defTabSz="914400" rtl="0" eaLnBrk="1" latinLnBrk="0" hangingPunct="1">
              <a:buFontTx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		Wat is glimble?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833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07"/>
    </mc:Choice>
    <mc:Fallback xmlns="">
      <p:transition spd="slow" advTm="82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24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audio isNarration="1">
              <p:cMediaNode vol="80000" mute="1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7" objId="25"/>
        <p14:stopEvt time="82883" objId="2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450B201-B98C-897E-34D5-CAF2124CDA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80813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72CD585-616C-F44E-A75C-660CFBD5C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400" y="0"/>
            <a:ext cx="2260600" cy="22606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060DE74-9D9F-2B26-5613-85D996AC83C1}"/>
              </a:ext>
            </a:extLst>
          </p:cNvPr>
          <p:cNvSpPr/>
          <p:nvPr/>
        </p:nvSpPr>
        <p:spPr>
          <a:xfrm>
            <a:off x="358587" y="3162583"/>
            <a:ext cx="11474731" cy="254902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tIns="180000" rIns="360000" bIns="360000" rtlCol="0" anchor="t" anchorCtr="0">
            <a:spAutoFit/>
          </a:bodyPr>
          <a:lstStyle/>
          <a:p>
            <a:pPr marL="180000">
              <a:lnSpc>
                <a:spcPts val="6000"/>
              </a:lnSpc>
            </a:pPr>
            <a:r>
              <a:rPr lang="nl-NL" sz="6200" b="1" dirty="0">
                <a:solidFill>
                  <a:srgbClr val="018000"/>
                </a:solidFill>
              </a:rPr>
              <a:t>Mobiliteitsaanpak voor werkgevers in Zuid-Limburg</a:t>
            </a:r>
          </a:p>
          <a:p>
            <a:pPr marL="180000">
              <a:lnSpc>
                <a:spcPts val="3400"/>
              </a:lnSpc>
            </a:pPr>
            <a:r>
              <a:rPr lang="nl-NL" dirty="0">
                <a:solidFill>
                  <a:schemeClr val="tx1"/>
                </a:solidFill>
              </a:rPr>
              <a:t>21 juni 2023 | Aviation Valley Themabijeenkomst Bereikbaarheid en Mobiliteit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6C4BF92-68F9-F5C6-7607-4BB330E608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0651" y="6053138"/>
            <a:ext cx="1862961" cy="60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796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99821D4-4C1E-47F5-A0B8-27BB821A58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8685" y="-873983"/>
            <a:ext cx="10596596" cy="829818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5A427FC-7A3F-4309-AE87-19C5B46A6D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4164" cy="6857998"/>
          </a:xfrm>
          <a:prstGeom prst="rect">
            <a:avLst/>
          </a:prstGeom>
        </p:spPr>
      </p:pic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A39F9292-D6FA-47D0-90FC-12C090AA63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7059" y="5634318"/>
            <a:ext cx="1075742" cy="1075742"/>
          </a:xfrm>
          <a:prstGeom prst="rect">
            <a:avLst/>
          </a:prstGeom>
        </p:spPr>
      </p:pic>
      <p:pic>
        <p:nvPicPr>
          <p:cNvPr id="6" name="Afbeelding 5" descr="Afbeelding met pijl&#10;&#10;Automatisch gegenereerde beschrijving">
            <a:extLst>
              <a:ext uri="{FF2B5EF4-FFF2-40B4-BE49-F238E27FC236}">
                <a16:creationId xmlns:a16="http://schemas.microsoft.com/office/drawing/2014/main" id="{45FEE885-B8C5-44BF-847A-87953B613E2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6848" y="3604914"/>
            <a:ext cx="1153458" cy="1712651"/>
          </a:xfrm>
          <a:prstGeom prst="rect">
            <a:avLst/>
          </a:prstGeom>
        </p:spPr>
      </p:pic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D6370271-F873-423E-9100-4EE74F55AE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7059" y="5634318"/>
            <a:ext cx="1075742" cy="1075742"/>
          </a:xfrm>
          <a:prstGeom prst="rect">
            <a:avLst/>
          </a:prstGeom>
        </p:spPr>
      </p:pic>
      <p:sp>
        <p:nvSpPr>
          <p:cNvPr id="10" name="Tijdelijke aanduiding voor tekst 15">
            <a:extLst>
              <a:ext uri="{FF2B5EF4-FFF2-40B4-BE49-F238E27FC236}">
                <a16:creationId xmlns:a16="http://schemas.microsoft.com/office/drawing/2014/main" id="{E0214273-2A8A-4E1B-8C96-CD3FAEBA6283}"/>
              </a:ext>
            </a:extLst>
          </p:cNvPr>
          <p:cNvSpPr txBox="1">
            <a:spLocks/>
          </p:cNvSpPr>
          <p:nvPr/>
        </p:nvSpPr>
        <p:spPr>
          <a:xfrm>
            <a:off x="430775" y="473217"/>
            <a:ext cx="4881562" cy="2801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l-NL"/>
            </a:defPPr>
            <a:lvl1pPr marL="0" indent="0" algn="l" defTabSz="914400" rtl="0" eaLnBrk="1" latinLnBrk="0" hangingPunct="1">
              <a:buFontTx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Aanbod reizigers</a:t>
            </a:r>
          </a:p>
        </p:txBody>
      </p:sp>
      <p:sp>
        <p:nvSpPr>
          <p:cNvPr id="11" name="Tijdelijke aanduiding voor tekst 17">
            <a:extLst>
              <a:ext uri="{FF2B5EF4-FFF2-40B4-BE49-F238E27FC236}">
                <a16:creationId xmlns:a16="http://schemas.microsoft.com/office/drawing/2014/main" id="{EEFC4B92-6E36-425E-BDD1-14789B1C4193}"/>
              </a:ext>
            </a:extLst>
          </p:cNvPr>
          <p:cNvSpPr txBox="1">
            <a:spLocks/>
          </p:cNvSpPr>
          <p:nvPr/>
        </p:nvSpPr>
        <p:spPr>
          <a:xfrm>
            <a:off x="448520" y="3048556"/>
            <a:ext cx="4756150" cy="18129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indent="0" algn="ctr" defTabSz="914400" rtl="0" eaLnBrk="1" latinLnBrk="0" hangingPunct="1">
              <a:buNone/>
              <a:defRPr sz="12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2800" dirty="0"/>
          </a:p>
        </p:txBody>
      </p:sp>
      <p:sp>
        <p:nvSpPr>
          <p:cNvPr id="12" name="Tijdelijke aanduiding voor tekst 17">
            <a:extLst>
              <a:ext uri="{FF2B5EF4-FFF2-40B4-BE49-F238E27FC236}">
                <a16:creationId xmlns:a16="http://schemas.microsoft.com/office/drawing/2014/main" id="{DC89E949-D688-41F9-8D3B-C5AF79B096AC}"/>
              </a:ext>
            </a:extLst>
          </p:cNvPr>
          <p:cNvSpPr txBox="1">
            <a:spLocks/>
          </p:cNvSpPr>
          <p:nvPr/>
        </p:nvSpPr>
        <p:spPr>
          <a:xfrm>
            <a:off x="448520" y="6443502"/>
            <a:ext cx="2613585" cy="38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nl-NL"/>
            </a:defPPr>
            <a:lvl1pPr marL="0" indent="0" algn="r" defTabSz="914400" rtl="0" eaLnBrk="1" latinLnBrk="0" hangingPunct="1">
              <a:buNone/>
              <a:defRPr sz="2000" kern="1200">
                <a:solidFill>
                  <a:schemeClr val="bg1"/>
                </a:solidFill>
                <a:latin typeface="Mark Pro" panose="020B08040202010101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/>
              <a:t>www.glimble.nl</a:t>
            </a:r>
          </a:p>
        </p:txBody>
      </p:sp>
      <p:sp>
        <p:nvSpPr>
          <p:cNvPr id="7" name="Tijdelijke aanduiding voor tekst 17">
            <a:extLst>
              <a:ext uri="{FF2B5EF4-FFF2-40B4-BE49-F238E27FC236}">
                <a16:creationId xmlns:a16="http://schemas.microsoft.com/office/drawing/2014/main" id="{33E4A72C-D658-A906-8F5B-1642AAEB8D5E}"/>
              </a:ext>
            </a:extLst>
          </p:cNvPr>
          <p:cNvSpPr txBox="1">
            <a:spLocks/>
          </p:cNvSpPr>
          <p:nvPr/>
        </p:nvSpPr>
        <p:spPr>
          <a:xfrm>
            <a:off x="600920" y="3200956"/>
            <a:ext cx="4756150" cy="18129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indent="0" algn="ctr" defTabSz="914400" rtl="0" eaLnBrk="1" latinLnBrk="0" hangingPunct="1">
              <a:buNone/>
              <a:defRPr sz="12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2800" dirty="0"/>
              <a:t>20% korting op alle reizen met Arriva bus en trein tijdens de onderhoudswerkzaamheden. </a:t>
            </a:r>
          </a:p>
          <a:p>
            <a:pPr marL="457200" indent="-457200" algn="l">
              <a:buFontTx/>
              <a:buChar char="-"/>
            </a:pP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6917045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C19DBEAA-DDC0-454D-BC93-29E2BA6DA2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7803" y="-86866"/>
            <a:ext cx="12081882" cy="753655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9E518B0-B8CE-497B-B402-5BB1BCC49A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4164" cy="6857997"/>
          </a:xfrm>
          <a:prstGeom prst="rect">
            <a:avLst/>
          </a:prstGeom>
        </p:spPr>
      </p:pic>
      <p:pic>
        <p:nvPicPr>
          <p:cNvPr id="13" name="Afbeelding 12" descr="Afbeelding met pijl&#10;&#10;Automatisch gegenereerde beschrijving">
            <a:extLst>
              <a:ext uri="{FF2B5EF4-FFF2-40B4-BE49-F238E27FC236}">
                <a16:creationId xmlns:a16="http://schemas.microsoft.com/office/drawing/2014/main" id="{659BBF2F-1553-4114-9447-8F09964483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6848" y="3604914"/>
            <a:ext cx="1153458" cy="1712651"/>
          </a:xfrm>
          <a:prstGeom prst="rect">
            <a:avLst/>
          </a:prstGeom>
        </p:spPr>
      </p:pic>
      <p:pic>
        <p:nvPicPr>
          <p:cNvPr id="16" name="Afbeelding 15" descr="Afbeelding met tekst&#10;&#10;Automatisch gegenereerde beschrijving">
            <a:extLst>
              <a:ext uri="{FF2B5EF4-FFF2-40B4-BE49-F238E27FC236}">
                <a16:creationId xmlns:a16="http://schemas.microsoft.com/office/drawing/2014/main" id="{3E5BFE8B-46A7-4A67-BEFD-FCE1AC949E4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7059" y="5634318"/>
            <a:ext cx="1075742" cy="1075742"/>
          </a:xfrm>
          <a:prstGeom prst="rect">
            <a:avLst/>
          </a:prstGeom>
        </p:spPr>
      </p:pic>
      <p:sp>
        <p:nvSpPr>
          <p:cNvPr id="17" name="Tijdelijke aanduiding voor tekst 15">
            <a:extLst>
              <a:ext uri="{FF2B5EF4-FFF2-40B4-BE49-F238E27FC236}">
                <a16:creationId xmlns:a16="http://schemas.microsoft.com/office/drawing/2014/main" id="{27138FD8-B9AC-4CE1-9262-90DC180B4FDD}"/>
              </a:ext>
            </a:extLst>
          </p:cNvPr>
          <p:cNvSpPr txBox="1">
            <a:spLocks/>
          </p:cNvSpPr>
          <p:nvPr/>
        </p:nvSpPr>
        <p:spPr>
          <a:xfrm>
            <a:off x="430774" y="473217"/>
            <a:ext cx="6865375" cy="2801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l-NL"/>
            </a:defPPr>
            <a:lvl1pPr marL="0" indent="0" algn="l" defTabSz="914400" rtl="0" eaLnBrk="1" latinLnBrk="0" hangingPunct="1">
              <a:buFontTx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Aanbod werkgevers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63E9B5B5-A317-4801-B0A0-36B851077AB7}"/>
              </a:ext>
            </a:extLst>
          </p:cNvPr>
          <p:cNvSpPr txBox="1">
            <a:spLocks/>
          </p:cNvSpPr>
          <p:nvPr/>
        </p:nvSpPr>
        <p:spPr>
          <a:xfrm>
            <a:off x="448520" y="3048556"/>
            <a:ext cx="4756150" cy="18129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indent="0" algn="ctr" defTabSz="914400" rtl="0" eaLnBrk="1" latinLnBrk="0" hangingPunct="1">
              <a:buNone/>
              <a:defRPr sz="12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2800" dirty="0"/>
              <a:t>2 maanden gratis glimble Zakelijk (vitaal of fiscaal)</a:t>
            </a:r>
          </a:p>
          <a:p>
            <a:pPr algn="l"/>
            <a:r>
              <a:rPr lang="nl-NL" sz="2800" dirty="0"/>
              <a:t>+ </a:t>
            </a:r>
          </a:p>
          <a:p>
            <a:pPr algn="l"/>
            <a:r>
              <a:rPr lang="nl-NL" sz="2800" dirty="0"/>
              <a:t>15% korting op alle zakelijke én woon-reizen met Arriva (2023) </a:t>
            </a:r>
          </a:p>
          <a:p>
            <a:pPr marL="457200" indent="-457200" algn="l">
              <a:buFontTx/>
              <a:buChar char="-"/>
            </a:pPr>
            <a:endParaRPr lang="nl-NL" sz="2800" dirty="0"/>
          </a:p>
        </p:txBody>
      </p:sp>
      <p:sp>
        <p:nvSpPr>
          <p:cNvPr id="19" name="Tijdelijke aanduiding voor tekst 17">
            <a:extLst>
              <a:ext uri="{FF2B5EF4-FFF2-40B4-BE49-F238E27FC236}">
                <a16:creationId xmlns:a16="http://schemas.microsoft.com/office/drawing/2014/main" id="{F39C6496-6B6B-4EF5-A07F-3CE1777AA5D8}"/>
              </a:ext>
            </a:extLst>
          </p:cNvPr>
          <p:cNvSpPr txBox="1">
            <a:spLocks/>
          </p:cNvSpPr>
          <p:nvPr/>
        </p:nvSpPr>
        <p:spPr>
          <a:xfrm>
            <a:off x="448520" y="6443502"/>
            <a:ext cx="2613585" cy="38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nl-NL"/>
            </a:defPPr>
            <a:lvl1pPr marL="0" indent="0" algn="r" defTabSz="914400" rtl="0" eaLnBrk="1" latinLnBrk="0" hangingPunct="1">
              <a:buNone/>
              <a:defRPr sz="2000" kern="1200">
                <a:solidFill>
                  <a:schemeClr val="bg1"/>
                </a:solidFill>
                <a:latin typeface="Mark Pro" panose="020B08040202010101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/>
              <a:t>www.glimble.nl</a:t>
            </a:r>
          </a:p>
        </p:txBody>
      </p:sp>
    </p:spTree>
    <p:extLst>
      <p:ext uri="{BB962C8B-B14F-4D97-AF65-F5344CB8AC3E}">
        <p14:creationId xmlns:p14="http://schemas.microsoft.com/office/powerpoint/2010/main" val="4824946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C0BA03BB-8175-7554-8C31-F1008FA0A89C}"/>
              </a:ext>
            </a:extLst>
          </p:cNvPr>
          <p:cNvSpPr txBox="1"/>
          <p:nvPr/>
        </p:nvSpPr>
        <p:spPr>
          <a:xfrm>
            <a:off x="311092" y="583484"/>
            <a:ext cx="10595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rgbClr val="FFFFFF"/>
                </a:solidFill>
              </a:rPr>
              <a:t>Wie maakt de overstap?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802B1FF-ED27-D5C0-4BF7-4C2C3EA2F6D2}"/>
              </a:ext>
            </a:extLst>
          </p:cNvPr>
          <p:cNvSpPr txBox="1"/>
          <p:nvPr/>
        </p:nvSpPr>
        <p:spPr>
          <a:xfrm>
            <a:off x="319404" y="1424472"/>
            <a:ext cx="66965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dirty="0">
                <a:solidFill>
                  <a:srgbClr val="FFFFFF"/>
                </a:solidFill>
              </a:rPr>
              <a:t>100+ organisaties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A4BC70B-C63D-497B-BB49-3FC8985650FA}"/>
              </a:ext>
            </a:extLst>
          </p:cNvPr>
          <p:cNvSpPr txBox="1"/>
          <p:nvPr/>
        </p:nvSpPr>
        <p:spPr>
          <a:xfrm>
            <a:off x="311092" y="2396658"/>
            <a:ext cx="66965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dirty="0">
                <a:solidFill>
                  <a:srgbClr val="FFFFFF"/>
                </a:solidFill>
              </a:rPr>
              <a:t>Houden van complexiteit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0543B1D-52AF-5952-1A0C-C4288EB16474}"/>
              </a:ext>
            </a:extLst>
          </p:cNvPr>
          <p:cNvSpPr txBox="1"/>
          <p:nvPr/>
        </p:nvSpPr>
        <p:spPr>
          <a:xfrm>
            <a:off x="430240" y="3680757"/>
            <a:ext cx="96946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dirty="0">
                <a:solidFill>
                  <a:srgbClr val="FFFFFF"/>
                </a:solidFill>
              </a:rPr>
              <a:t>Visie – Analyse – Projectgroep – Onderzoek – Werksessies – Beleid –  Communicatie – Selectie oplossing </a:t>
            </a:r>
          </a:p>
          <a:p>
            <a:endParaRPr lang="nl-NL" sz="3000" dirty="0">
              <a:solidFill>
                <a:srgbClr val="FFFFFF"/>
              </a:solidFill>
            </a:endParaRPr>
          </a:p>
          <a:p>
            <a:r>
              <a:rPr lang="nl-NL" sz="3000" dirty="0">
                <a:solidFill>
                  <a:srgbClr val="FFFFFF"/>
                </a:solidFill>
              </a:rPr>
              <a:t>Duur 3 – 12 maanden</a:t>
            </a:r>
          </a:p>
        </p:txBody>
      </p:sp>
      <p:pic>
        <p:nvPicPr>
          <p:cNvPr id="12" name="Graphic 11" descr="Cruiseschip silhouet">
            <a:extLst>
              <a:ext uri="{FF2B5EF4-FFF2-40B4-BE49-F238E27FC236}">
                <a16:creationId xmlns:a16="http://schemas.microsoft.com/office/drawing/2014/main" id="{0F9A618B-357B-2CB9-BC27-31B10F3F8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55926" y="4650253"/>
            <a:ext cx="1476145" cy="147614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7202969-1A41-7325-E0D1-63A10E7AD3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1993" cy="6860028"/>
          </a:xfrm>
          <a:prstGeom prst="rect">
            <a:avLst/>
          </a:prstGeom>
        </p:spPr>
      </p:pic>
      <p:sp>
        <p:nvSpPr>
          <p:cNvPr id="5" name="Tijdelijke aanduiding voor tekst 15">
            <a:extLst>
              <a:ext uri="{FF2B5EF4-FFF2-40B4-BE49-F238E27FC236}">
                <a16:creationId xmlns:a16="http://schemas.microsoft.com/office/drawing/2014/main" id="{33798BEA-E81B-3363-74BE-CB286EFFEB03}"/>
              </a:ext>
            </a:extLst>
          </p:cNvPr>
          <p:cNvSpPr txBox="1">
            <a:spLocks/>
          </p:cNvSpPr>
          <p:nvPr/>
        </p:nvSpPr>
        <p:spPr>
          <a:xfrm>
            <a:off x="430775" y="473217"/>
            <a:ext cx="4881562" cy="2801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l-NL"/>
            </a:defPPr>
            <a:lvl1pPr marL="0" indent="0" algn="l" defTabSz="914400" rtl="0" eaLnBrk="1" latinLnBrk="0" hangingPunct="1">
              <a:buFontTx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Glimble en de nieuwe omgevingswet?</a:t>
            </a:r>
          </a:p>
        </p:txBody>
      </p:sp>
      <p:sp>
        <p:nvSpPr>
          <p:cNvPr id="7" name="Tijdelijke aanduiding voor tekst 17">
            <a:extLst>
              <a:ext uri="{FF2B5EF4-FFF2-40B4-BE49-F238E27FC236}">
                <a16:creationId xmlns:a16="http://schemas.microsoft.com/office/drawing/2014/main" id="{8668E516-1612-828F-B932-2F9CE38126E5}"/>
              </a:ext>
            </a:extLst>
          </p:cNvPr>
          <p:cNvSpPr txBox="1">
            <a:spLocks/>
          </p:cNvSpPr>
          <p:nvPr/>
        </p:nvSpPr>
        <p:spPr>
          <a:xfrm>
            <a:off x="448520" y="3048556"/>
            <a:ext cx="4756150" cy="18129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indent="0" algn="ctr" defTabSz="914400" rtl="0" eaLnBrk="1" latinLnBrk="0" hangingPunct="1">
              <a:buNone/>
              <a:defRPr sz="12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Tx/>
              <a:buChar char="-"/>
            </a:pPr>
            <a:r>
              <a:rPr lang="nl-NL" sz="2800" dirty="0"/>
              <a:t>met glimble leg je alle reizen vast</a:t>
            </a:r>
          </a:p>
          <a:p>
            <a:pPr marL="457200" indent="-457200" algn="l">
              <a:buFontTx/>
              <a:buChar char="-"/>
            </a:pPr>
            <a:r>
              <a:rPr lang="nl-NL" sz="2800" dirty="0"/>
              <a:t>wordt elke reis verdeeld naar zakelijk of woon-werk</a:t>
            </a:r>
          </a:p>
          <a:p>
            <a:pPr marL="457200" indent="-457200" algn="l">
              <a:buFontTx/>
              <a:buChar char="-"/>
            </a:pPr>
            <a:r>
              <a:rPr lang="nl-NL" sz="2800" dirty="0"/>
              <a:t>zijn alle </a:t>
            </a:r>
            <a:r>
              <a:rPr lang="nl-NL" sz="2800" dirty="0" err="1"/>
              <a:t>km’s</a:t>
            </a:r>
            <a:r>
              <a:rPr lang="nl-NL" sz="2800" dirty="0"/>
              <a:t> geregistreerd</a:t>
            </a:r>
          </a:p>
          <a:p>
            <a:pPr algn="l"/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2977841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C03F98F-EFA4-46C0-A385-36B6FC0B4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0"/>
            <a:ext cx="12191996" cy="686003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54AEFA79-DD8B-3338-2684-DA94195963FA}"/>
              </a:ext>
            </a:extLst>
          </p:cNvPr>
          <p:cNvSpPr txBox="1"/>
          <p:nvPr/>
        </p:nvSpPr>
        <p:spPr>
          <a:xfrm>
            <a:off x="1614224" y="3485108"/>
            <a:ext cx="60904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Natuurlijk is jouw organisatie anders. Heb je daarom toch iets anders nodig?</a:t>
            </a:r>
          </a:p>
          <a:p>
            <a:r>
              <a:rPr lang="nl-NL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r>
              <a:rPr lang="nl-NL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Jochem.reintjes@glimble.nl</a:t>
            </a:r>
            <a:endParaRPr lang="nl-NL" sz="2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nl-NL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06-82505403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9FE06552-DDBA-1353-4C08-067AF0EA9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74" y="4664296"/>
            <a:ext cx="1067581" cy="1067581"/>
          </a:xfrm>
          <a:prstGeom prst="rect">
            <a:avLst/>
          </a:prstGeom>
        </p:spPr>
      </p:pic>
      <p:sp>
        <p:nvSpPr>
          <p:cNvPr id="18" name="Tijdelijke aanduiding voor tekst 15">
            <a:extLst>
              <a:ext uri="{FF2B5EF4-FFF2-40B4-BE49-F238E27FC236}">
                <a16:creationId xmlns:a16="http://schemas.microsoft.com/office/drawing/2014/main" id="{AD6D80EC-A0CE-DCC2-1B9E-BD8B0BBDC067}"/>
              </a:ext>
            </a:extLst>
          </p:cNvPr>
          <p:cNvSpPr txBox="1">
            <a:spLocks/>
          </p:cNvSpPr>
          <p:nvPr/>
        </p:nvSpPr>
        <p:spPr>
          <a:xfrm>
            <a:off x="430774" y="473217"/>
            <a:ext cx="6255776" cy="2801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l-NL"/>
            </a:defPPr>
            <a:lvl1pPr marL="0" indent="0" algn="l" defTabSz="914400" rtl="0" eaLnBrk="1" latinLnBrk="0" hangingPunct="1">
              <a:buFontTx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Vragen?</a:t>
            </a:r>
          </a:p>
        </p:txBody>
      </p:sp>
      <p:pic>
        <p:nvPicPr>
          <p:cNvPr id="2" name="Afbeelding 1" descr="Afbeelding met persoon, donker&#10;&#10;Automatisch gegenereerde beschrijving">
            <a:extLst>
              <a:ext uri="{FF2B5EF4-FFF2-40B4-BE49-F238E27FC236}">
                <a16:creationId xmlns:a16="http://schemas.microsoft.com/office/drawing/2014/main" id="{88B2E228-BC1F-03A2-5C8E-9B21BAAEDB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273" y="1749105"/>
            <a:ext cx="4566339" cy="471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56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37B2A684-8930-334B-494F-A4D130984D09}"/>
              </a:ext>
            </a:extLst>
          </p:cNvPr>
          <p:cNvSpPr/>
          <p:nvPr/>
        </p:nvSpPr>
        <p:spPr>
          <a:xfrm>
            <a:off x="1491176" y="575629"/>
            <a:ext cx="92096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rgbClr val="327F15"/>
                </a:solidFill>
                <a:latin typeface="Calibri" panose="020F0502020204030204" pitchFamily="34" charset="0"/>
              </a:rPr>
              <a:t>Programma Zuid-Limburg Bereikbaar 2023</a:t>
            </a:r>
          </a:p>
        </p:txBody>
      </p:sp>
      <p:pic>
        <p:nvPicPr>
          <p:cNvPr id="2" name="Afbeelding 1" descr="Afbeelding met tafel, binnen, mensen, verschillende&#10;&#10;Automatisch gegenereerde beschrijving">
            <a:extLst>
              <a:ext uri="{FF2B5EF4-FFF2-40B4-BE49-F238E27FC236}">
                <a16:creationId xmlns:a16="http://schemas.microsoft.com/office/drawing/2014/main" id="{132BE468-14F3-241D-E8D2-3F284934A9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56627"/>
            <a:ext cx="12192000" cy="412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87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37B2A684-8930-334B-494F-A4D130984D09}"/>
              </a:ext>
            </a:extLst>
          </p:cNvPr>
          <p:cNvSpPr/>
          <p:nvPr/>
        </p:nvSpPr>
        <p:spPr>
          <a:xfrm>
            <a:off x="668527" y="748741"/>
            <a:ext cx="99965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327F15"/>
                </a:solidFill>
                <a:latin typeface="Calibri" panose="020F0502020204030204" pitchFamily="34" charset="0"/>
              </a:rPr>
              <a:t>Netwerkaanpakken Zuid-Limburg Bereikbaar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3E35E5C-E38E-D144-34C5-EDC425AFB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42" y="1755206"/>
            <a:ext cx="12153716" cy="420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98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4E391169-4170-76F3-2437-C128BADC3A1F}"/>
              </a:ext>
            </a:extLst>
          </p:cNvPr>
          <p:cNvSpPr/>
          <p:nvPr/>
        </p:nvSpPr>
        <p:spPr>
          <a:xfrm>
            <a:off x="0" y="419100"/>
            <a:ext cx="12192000" cy="4114800"/>
          </a:xfrm>
          <a:prstGeom prst="rect">
            <a:avLst/>
          </a:prstGeom>
          <a:solidFill>
            <a:srgbClr val="F3F6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tIns="180000" rIns="360000" bIns="360000" rtlCol="0" anchor="t" anchorCtr="0">
            <a:spAutoFit/>
          </a:bodyPr>
          <a:lstStyle/>
          <a:p>
            <a:pPr marL="180000" algn="l">
              <a:lnSpc>
                <a:spcPts val="6000"/>
              </a:lnSpc>
            </a:pPr>
            <a:endParaRPr lang="nl-NL" sz="5400" b="1" dirty="0">
              <a:solidFill>
                <a:srgbClr val="018000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7409607-4417-E0E1-F895-80F02BC0D2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7F6E6"/>
              </a:clrFrom>
              <a:clrTo>
                <a:srgbClr val="F7F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17923"/>
            <a:ext cx="12192000" cy="2440077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F57A97A3-D804-8B8F-EF90-C40DAECAC827}"/>
              </a:ext>
            </a:extLst>
          </p:cNvPr>
          <p:cNvSpPr/>
          <p:nvPr/>
        </p:nvSpPr>
        <p:spPr>
          <a:xfrm>
            <a:off x="798654" y="748741"/>
            <a:ext cx="108761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327F15"/>
                </a:solidFill>
                <a:latin typeface="Calibri" panose="020F0502020204030204" pitchFamily="34" charset="0"/>
              </a:rPr>
              <a:t>Wanneer aan de slag met de werkgeversaanpak?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A4C0B91-C4AB-5378-A96C-BDC4D5B050DD}"/>
              </a:ext>
            </a:extLst>
          </p:cNvPr>
          <p:cNvSpPr txBox="1"/>
          <p:nvPr/>
        </p:nvSpPr>
        <p:spPr>
          <a:xfrm>
            <a:off x="798652" y="1774994"/>
            <a:ext cx="1087610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latin typeface="Calibri" panose="020F0502020204030204" pitchFamily="34" charset="0"/>
              </a:rPr>
              <a:t>Gratis </a:t>
            </a:r>
            <a:r>
              <a:rPr lang="nl-NL" sz="2200" b="1" dirty="0">
                <a:latin typeface="Calibri" panose="020F0502020204030204" pitchFamily="34" charset="0"/>
              </a:rPr>
              <a:t>strategisch advies</a:t>
            </a:r>
            <a:r>
              <a:rPr lang="nl-NL" sz="2200" dirty="0">
                <a:latin typeface="Calibri" panose="020F0502020204030204" pitchFamily="34" charset="0"/>
              </a:rPr>
              <a:t> rondom mobiliteitsbeleid en promotie-acties op locatie van de werkgever (voorheen jaarlijks € 5.000,-)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latin typeface="Calibri" panose="020F0502020204030204" pitchFamily="34" charset="0"/>
              </a:rPr>
              <a:t>Bij </a:t>
            </a:r>
            <a:r>
              <a:rPr lang="nl-NL" sz="2200" b="1" dirty="0">
                <a:latin typeface="Calibri" panose="020F0502020204030204" pitchFamily="34" charset="0"/>
              </a:rPr>
              <a:t>verhuisbewegingen</a:t>
            </a:r>
            <a:r>
              <a:rPr lang="nl-NL" sz="2200" dirty="0">
                <a:latin typeface="Calibri" panose="020F0502020204030204" pitchFamily="34" charset="0"/>
              </a:rPr>
              <a:t> (minder parkeerplekken nodig)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latin typeface="Calibri" panose="020F0502020204030204" pitchFamily="34" charset="0"/>
              </a:rPr>
              <a:t>Vanuit </a:t>
            </a:r>
            <a:r>
              <a:rPr lang="nl-NL" sz="2200" b="1" dirty="0">
                <a:latin typeface="Calibri" panose="020F0502020204030204" pitchFamily="34" charset="0"/>
              </a:rPr>
              <a:t>vitaliteit en duurzame inzetbaarheid </a:t>
            </a:r>
            <a:r>
              <a:rPr lang="nl-NL" sz="2200" dirty="0">
                <a:latin typeface="Calibri" panose="020F0502020204030204" pitchFamily="34" charset="0"/>
              </a:rPr>
              <a:t>(meer bewegen)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latin typeface="Calibri" panose="020F0502020204030204" pitchFamily="34" charset="0"/>
              </a:rPr>
              <a:t>Als secundaire arbeidsvoorwaarde om in te zetten op </a:t>
            </a:r>
            <a:r>
              <a:rPr lang="nl-NL" sz="2200" b="1" dirty="0">
                <a:latin typeface="Calibri" panose="020F0502020204030204" pitchFamily="34" charset="0"/>
              </a:rPr>
              <a:t>attractief werkgeverschap </a:t>
            </a:r>
            <a:r>
              <a:rPr lang="nl-NL" sz="2200" dirty="0">
                <a:latin typeface="Calibri" panose="020F0502020204030204" pitchFamily="34" charset="0"/>
              </a:rPr>
              <a:t>(werven en behouden van medewerkers)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latin typeface="Calibri" panose="020F0502020204030204" pitchFamily="34" charset="0"/>
              </a:rPr>
              <a:t>Faciliteren van een goede </a:t>
            </a:r>
            <a:r>
              <a:rPr lang="nl-NL" sz="2200" b="1" dirty="0">
                <a:latin typeface="Calibri" panose="020F0502020204030204" pitchFamily="34" charset="0"/>
              </a:rPr>
              <a:t>bereikbaarheid van het bedrijf </a:t>
            </a:r>
            <a:r>
              <a:rPr lang="nl-NL" sz="2200" dirty="0">
                <a:latin typeface="Calibri" panose="020F0502020204030204" pitchFamily="34" charset="0"/>
              </a:rPr>
              <a:t>(oplossing voor ‘last </a:t>
            </a:r>
            <a:r>
              <a:rPr lang="nl-NL" sz="2200" dirty="0" err="1">
                <a:latin typeface="Calibri" panose="020F0502020204030204" pitchFamily="34" charset="0"/>
              </a:rPr>
              <a:t>mile</a:t>
            </a:r>
            <a:r>
              <a:rPr lang="nl-NL" sz="2200" dirty="0">
                <a:latin typeface="Calibri" panose="020F0502020204030204" pitchFamily="34" charset="0"/>
              </a:rPr>
              <a:t>’)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latin typeface="Calibri" panose="020F0502020204030204" pitchFamily="34" charset="0"/>
              </a:rPr>
              <a:t>Kennisuitwisseling en </a:t>
            </a:r>
            <a:r>
              <a:rPr lang="nl-NL" sz="2200" b="1" dirty="0">
                <a:latin typeface="Calibri" panose="020F0502020204030204" pitchFamily="34" charset="0"/>
              </a:rPr>
              <a:t>best </a:t>
            </a:r>
            <a:r>
              <a:rPr lang="nl-NL" sz="2200" b="1" dirty="0" err="1">
                <a:latin typeface="Calibri" panose="020F0502020204030204" pitchFamily="34" charset="0"/>
              </a:rPr>
              <a:t>practices</a:t>
            </a:r>
            <a:r>
              <a:rPr lang="nl-NL" sz="2200" b="1" dirty="0">
                <a:latin typeface="Calibri" panose="020F0502020204030204" pitchFamily="34" charset="0"/>
              </a:rPr>
              <a:t> </a:t>
            </a:r>
            <a:r>
              <a:rPr lang="nl-NL" sz="2200" dirty="0">
                <a:latin typeface="Calibri" panose="020F0502020204030204" pitchFamily="34" charset="0"/>
              </a:rPr>
              <a:t>(voorbeelden van andere bedrijven)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latin typeface="Calibri" panose="020F0502020204030204" pitchFamily="34" charset="0"/>
              </a:rPr>
              <a:t>Invulling aan rapportageverplichting vanuit het Besluit </a:t>
            </a:r>
            <a:r>
              <a:rPr lang="nl-NL" sz="2200" b="1" dirty="0">
                <a:latin typeface="Calibri" panose="020F0502020204030204" pitchFamily="34" charset="0"/>
              </a:rPr>
              <a:t>CO2-reductie</a:t>
            </a:r>
            <a:r>
              <a:rPr lang="nl-NL" sz="2200" dirty="0">
                <a:latin typeface="Calibri" panose="020F0502020204030204" pitchFamily="34" charset="0"/>
              </a:rPr>
              <a:t> </a:t>
            </a:r>
            <a:r>
              <a:rPr lang="nl-NL" sz="2200" dirty="0" err="1">
                <a:latin typeface="Calibri" panose="020F0502020204030204" pitchFamily="34" charset="0"/>
              </a:rPr>
              <a:t>werkgebonden</a:t>
            </a:r>
            <a:r>
              <a:rPr lang="nl-NL" sz="2200" dirty="0">
                <a:latin typeface="Calibri" panose="020F0502020204030204" pitchFamily="34" charset="0"/>
              </a:rPr>
              <a:t> personenmobiliteit (&gt; 100 medewerkers m.i.v. 01.01.2024)</a:t>
            </a:r>
          </a:p>
        </p:txBody>
      </p:sp>
    </p:spTree>
    <p:extLst>
      <p:ext uri="{BB962C8B-B14F-4D97-AF65-F5344CB8AC3E}">
        <p14:creationId xmlns:p14="http://schemas.microsoft.com/office/powerpoint/2010/main" val="423902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0">
            <a:extLst>
              <a:ext uri="{FF2B5EF4-FFF2-40B4-BE49-F238E27FC236}">
                <a16:creationId xmlns:a16="http://schemas.microsoft.com/office/drawing/2014/main" id="{B5D1635B-4F58-70E1-FAC7-C55596BAB485}"/>
              </a:ext>
            </a:extLst>
          </p:cNvPr>
          <p:cNvSpPr/>
          <p:nvPr/>
        </p:nvSpPr>
        <p:spPr>
          <a:xfrm>
            <a:off x="476704" y="748741"/>
            <a:ext cx="105270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327F15"/>
                </a:solidFill>
                <a:latin typeface="Calibri" panose="020F0502020204030204" pitchFamily="34" charset="0"/>
              </a:rPr>
              <a:t>Insteek van onze nieuwe wervingscampagne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D5D73C0-81C3-1562-6102-214583EF9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704" y="1854473"/>
            <a:ext cx="2670669" cy="4070468"/>
          </a:xfrm>
          <a:prstGeom prst="rect">
            <a:avLst/>
          </a:prstGeom>
          <a:ln w="12700">
            <a:solidFill>
              <a:srgbClr val="5E9719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EFAEC97-65B2-E117-96A1-D5EE4ABC2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0712" y="1854472"/>
            <a:ext cx="2677737" cy="4070467"/>
          </a:xfrm>
          <a:prstGeom prst="rect">
            <a:avLst/>
          </a:prstGeom>
          <a:ln w="12700">
            <a:solidFill>
              <a:srgbClr val="5E9719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0F6E8C-884F-B805-6CA6-E06A66E6AE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788" y="1854472"/>
            <a:ext cx="2677736" cy="4070466"/>
          </a:xfrm>
          <a:prstGeom prst="rect">
            <a:avLst/>
          </a:prstGeom>
          <a:ln w="12700">
            <a:solidFill>
              <a:srgbClr val="5E9719"/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65AA65C-8F36-C8C0-0759-367D6DDA2B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863" y="1854472"/>
            <a:ext cx="2685430" cy="4070466"/>
          </a:xfrm>
          <a:prstGeom prst="rect">
            <a:avLst/>
          </a:prstGeom>
          <a:ln w="12700">
            <a:solidFill>
              <a:srgbClr val="5E9719"/>
            </a:solidFill>
          </a:ln>
        </p:spPr>
      </p:pic>
    </p:spTree>
    <p:extLst>
      <p:ext uri="{BB962C8B-B14F-4D97-AF65-F5344CB8AC3E}">
        <p14:creationId xmlns:p14="http://schemas.microsoft.com/office/powerpoint/2010/main" val="2668631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E89E266D-5623-CC48-42EE-340F2EAC79DF}"/>
              </a:ext>
            </a:extLst>
          </p:cNvPr>
          <p:cNvSpPr/>
          <p:nvPr/>
        </p:nvSpPr>
        <p:spPr>
          <a:xfrm>
            <a:off x="798654" y="748741"/>
            <a:ext cx="108761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327F15"/>
                </a:solidFill>
                <a:latin typeface="Calibri" panose="020F0502020204030204" pitchFamily="34" charset="0"/>
              </a:rPr>
              <a:t>Onze mobiliteitsaanpak voor werkgevers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F55B341D-208B-1EF2-EBCB-F92A051ABB32}"/>
              </a:ext>
            </a:extLst>
          </p:cNvPr>
          <p:cNvSpPr txBox="1"/>
          <p:nvPr/>
        </p:nvSpPr>
        <p:spPr>
          <a:xfrm>
            <a:off x="944433" y="2487576"/>
            <a:ext cx="4298136" cy="1200329"/>
          </a:xfrm>
          <a:prstGeom prst="rect">
            <a:avLst/>
          </a:prstGeom>
          <a:solidFill>
            <a:srgbClr val="95C11F">
              <a:alpha val="10000"/>
            </a:srgbClr>
          </a:solidFill>
        </p:spPr>
        <p:txBody>
          <a:bodyPr wrap="square">
            <a:spAutoFit/>
          </a:bodyPr>
          <a:lstStyle/>
          <a:p>
            <a:r>
              <a:rPr lang="nl-NL" sz="1800" b="1" dirty="0">
                <a:solidFill>
                  <a:srgbClr val="327F15"/>
                </a:solidFill>
                <a:latin typeface="Calibri" panose="020F0502020204030204" pitchFamily="34" charset="0"/>
              </a:rPr>
              <a:t>Maak kennis!</a:t>
            </a:r>
          </a:p>
          <a:p>
            <a:r>
              <a:rPr lang="nl-NL" dirty="0">
                <a:latin typeface="Calibri" panose="020F0502020204030204" pitchFamily="34" charset="0"/>
              </a:rPr>
              <a:t>Samen verkennen we wat er speelt binnen uw organisatie. Welke kansen zijn er? En waarmee kunnen wij u helpen?</a:t>
            </a:r>
            <a:endParaRPr lang="nl-NL" sz="1800" dirty="0">
              <a:latin typeface="Calibri" panose="020F0502020204030204" pitchFamily="34" charset="0"/>
            </a:endParaRP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9F5AEB0B-0770-1A0B-5EE3-747A88E4DC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6"/>
          <a:stretch/>
        </p:blipFill>
        <p:spPr>
          <a:xfrm>
            <a:off x="5539563" y="1456627"/>
            <a:ext cx="5825680" cy="2061899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1BDBB934-936F-A99D-35B1-484FCB00C592}"/>
              </a:ext>
            </a:extLst>
          </p:cNvPr>
          <p:cNvSpPr txBox="1"/>
          <p:nvPr/>
        </p:nvSpPr>
        <p:spPr>
          <a:xfrm>
            <a:off x="943175" y="3830159"/>
            <a:ext cx="4298136" cy="1754326"/>
          </a:xfrm>
          <a:prstGeom prst="rect">
            <a:avLst/>
          </a:prstGeom>
          <a:solidFill>
            <a:srgbClr val="95C11F">
              <a:alpha val="10000"/>
            </a:srgbClr>
          </a:solidFill>
        </p:spPr>
        <p:txBody>
          <a:bodyPr wrap="square">
            <a:spAutoFit/>
          </a:bodyPr>
          <a:lstStyle/>
          <a:p>
            <a:r>
              <a:rPr lang="nl-NL" sz="1800" b="1" dirty="0">
                <a:solidFill>
                  <a:srgbClr val="327F15"/>
                </a:solidFill>
                <a:latin typeface="Calibri" panose="020F0502020204030204" pitchFamily="34" charset="0"/>
              </a:rPr>
              <a:t>Welkom aan boord!</a:t>
            </a:r>
          </a:p>
          <a:p>
            <a:r>
              <a:rPr lang="nl-NL" sz="1800" dirty="0">
                <a:latin typeface="Calibri" panose="020F0502020204030204" pitchFamily="34" charset="0"/>
              </a:rPr>
              <a:t>Wilt u gebruik maken van onze hulp? </a:t>
            </a:r>
            <a:br>
              <a:rPr lang="nl-NL" sz="1800" dirty="0">
                <a:latin typeface="Calibri" panose="020F0502020204030204" pitchFamily="34" charset="0"/>
              </a:rPr>
            </a:br>
            <a:r>
              <a:rPr lang="nl-NL" sz="1800" dirty="0">
                <a:latin typeface="Calibri" panose="020F0502020204030204" pitchFamily="34" charset="0"/>
              </a:rPr>
              <a:t>Dan vragen wij uw commitment en interesse te bevestigen middels de deelnameverklaring. </a:t>
            </a:r>
            <a:r>
              <a:rPr lang="nl-NL" dirty="0">
                <a:latin typeface="Calibri" panose="020F0502020204030204" pitchFamily="34" charset="0"/>
              </a:rPr>
              <a:t>Maak gebruik van g</a:t>
            </a:r>
            <a:r>
              <a:rPr lang="nl-NL" sz="1800" dirty="0">
                <a:latin typeface="Calibri" panose="020F0502020204030204" pitchFamily="34" charset="0"/>
              </a:rPr>
              <a:t>ratis advies en acties.</a:t>
            </a:r>
          </a:p>
        </p:txBody>
      </p:sp>
      <p:grpSp>
        <p:nvGrpSpPr>
          <p:cNvPr id="22" name="Groep 21">
            <a:extLst>
              <a:ext uri="{FF2B5EF4-FFF2-40B4-BE49-F238E27FC236}">
                <a16:creationId xmlns:a16="http://schemas.microsoft.com/office/drawing/2014/main" id="{26871A6A-28DD-199A-F577-7D14600F308F}"/>
              </a:ext>
            </a:extLst>
          </p:cNvPr>
          <p:cNvGrpSpPr/>
          <p:nvPr/>
        </p:nvGrpSpPr>
        <p:grpSpPr>
          <a:xfrm rot="1064781">
            <a:off x="6916919" y="3403392"/>
            <a:ext cx="2501893" cy="3018682"/>
            <a:chOff x="7058019" y="3596130"/>
            <a:chExt cx="2173640" cy="2706772"/>
          </a:xfrm>
        </p:grpSpPr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4DA9FD92-BF10-747F-A9EF-A29CCE02A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04465">
              <a:off x="7058019" y="3596130"/>
              <a:ext cx="1798148" cy="25488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CC418BE0-531B-2671-E233-F48AF0DC6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33817">
              <a:off x="7433512" y="3750130"/>
              <a:ext cx="1798147" cy="255277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7" name="Rechthoek 26">
            <a:extLst>
              <a:ext uri="{FF2B5EF4-FFF2-40B4-BE49-F238E27FC236}">
                <a16:creationId xmlns:a16="http://schemas.microsoft.com/office/drawing/2014/main" id="{2598AA56-E699-A17E-863E-BB85F82888EB}"/>
              </a:ext>
            </a:extLst>
          </p:cNvPr>
          <p:cNvSpPr/>
          <p:nvPr/>
        </p:nvSpPr>
        <p:spPr>
          <a:xfrm>
            <a:off x="919155" y="1612538"/>
            <a:ext cx="108761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327F15"/>
                </a:solidFill>
                <a:latin typeface="Calibri" panose="020F0502020204030204" pitchFamily="34" charset="0"/>
              </a:rPr>
              <a:t>Stap 1</a:t>
            </a:r>
          </a:p>
        </p:txBody>
      </p:sp>
    </p:spTree>
    <p:extLst>
      <p:ext uri="{BB962C8B-B14F-4D97-AF65-F5344CB8AC3E}">
        <p14:creationId xmlns:p14="http://schemas.microsoft.com/office/powerpoint/2010/main" val="823407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F4BB0F40-498F-187B-D250-490B558A7FFF}"/>
              </a:ext>
            </a:extLst>
          </p:cNvPr>
          <p:cNvSpPr/>
          <p:nvPr/>
        </p:nvSpPr>
        <p:spPr>
          <a:xfrm>
            <a:off x="9728791" y="6109259"/>
            <a:ext cx="744279" cy="663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tIns="180000" rIns="360000" bIns="360000" rtlCol="0" anchor="t" anchorCtr="0">
            <a:spAutoFit/>
          </a:bodyPr>
          <a:lstStyle/>
          <a:p>
            <a:pPr marL="180000" algn="l">
              <a:lnSpc>
                <a:spcPts val="6000"/>
              </a:lnSpc>
            </a:pPr>
            <a:endParaRPr lang="nl-NL" sz="5400" b="1" dirty="0">
              <a:solidFill>
                <a:srgbClr val="018000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F55B341D-208B-1EF2-EBCB-F92A051ABB32}"/>
              </a:ext>
            </a:extLst>
          </p:cNvPr>
          <p:cNvSpPr txBox="1"/>
          <p:nvPr/>
        </p:nvSpPr>
        <p:spPr>
          <a:xfrm>
            <a:off x="943175" y="2476335"/>
            <a:ext cx="4298136" cy="1754326"/>
          </a:xfrm>
          <a:prstGeom prst="rect">
            <a:avLst/>
          </a:prstGeom>
          <a:solidFill>
            <a:srgbClr val="95C11F">
              <a:alpha val="10000"/>
            </a:srgbClr>
          </a:solidFill>
        </p:spPr>
        <p:txBody>
          <a:bodyPr wrap="square">
            <a:spAutoFit/>
          </a:bodyPr>
          <a:lstStyle/>
          <a:p>
            <a:r>
              <a:rPr lang="nl-NL" sz="1800" b="1" dirty="0">
                <a:solidFill>
                  <a:srgbClr val="327F15"/>
                </a:solidFill>
                <a:latin typeface="Calibri" panose="020F0502020204030204" pitchFamily="34" charset="0"/>
              </a:rPr>
              <a:t>Mobiliteitsscan</a:t>
            </a:r>
          </a:p>
          <a:p>
            <a:r>
              <a:rPr lang="nl-NL" dirty="0">
                <a:latin typeface="Calibri" panose="020F0502020204030204" pitchFamily="34" charset="0"/>
              </a:rPr>
              <a:t>Met de Mobiliteitsscan krijgt u inzicht in het woon-werkreisgedrag van uw medewerkers en in hoeverre u hen kunt stimuleren slimmer en duurzamer te reizen of hybride te werken.</a:t>
            </a:r>
            <a:endParaRPr lang="nl-NL" sz="1800" dirty="0">
              <a:latin typeface="Calibri" panose="020F0502020204030204" pitchFamily="34" charset="0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1BDBB934-936F-A99D-35B1-484FCB00C592}"/>
              </a:ext>
            </a:extLst>
          </p:cNvPr>
          <p:cNvSpPr txBox="1"/>
          <p:nvPr/>
        </p:nvSpPr>
        <p:spPr>
          <a:xfrm>
            <a:off x="943175" y="4569028"/>
            <a:ext cx="4298136" cy="923330"/>
          </a:xfrm>
          <a:prstGeom prst="rect">
            <a:avLst/>
          </a:prstGeom>
          <a:solidFill>
            <a:srgbClr val="95C11F">
              <a:alpha val="10000"/>
            </a:srgbClr>
          </a:solidFill>
        </p:spPr>
        <p:txBody>
          <a:bodyPr wrap="square">
            <a:spAutoFit/>
          </a:bodyPr>
          <a:lstStyle/>
          <a:p>
            <a:r>
              <a:rPr lang="nl-NL" sz="1800" b="1" dirty="0">
                <a:solidFill>
                  <a:srgbClr val="327F15"/>
                </a:solidFill>
                <a:latin typeface="Calibri" panose="020F0502020204030204" pitchFamily="34" charset="0"/>
              </a:rPr>
              <a:t>Akte van Ambitie</a:t>
            </a:r>
          </a:p>
          <a:p>
            <a:r>
              <a:rPr lang="nl-NL" sz="1800" dirty="0">
                <a:latin typeface="Calibri" panose="020F0502020204030204" pitchFamily="34" charset="0"/>
              </a:rPr>
              <a:t>U bepaalt zelf met welke ambitie u aan de slag gaat.</a:t>
            </a: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2598AA56-E699-A17E-863E-BB85F82888EB}"/>
              </a:ext>
            </a:extLst>
          </p:cNvPr>
          <p:cNvSpPr/>
          <p:nvPr/>
        </p:nvSpPr>
        <p:spPr>
          <a:xfrm>
            <a:off x="919155" y="1612538"/>
            <a:ext cx="108761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327F15"/>
                </a:solidFill>
                <a:latin typeface="Calibri" panose="020F0502020204030204" pitchFamily="34" charset="0"/>
              </a:rPr>
              <a:t>Stap 2</a:t>
            </a:r>
          </a:p>
        </p:txBody>
      </p:sp>
      <p:pic>
        <p:nvPicPr>
          <p:cNvPr id="2052" name="Picture 4" descr="Faciliteer je medewerkers in duurzamer gedrag! | Zuid-Limburg Bereikbaar |  Slimme, duurzame en veilige mobiliteit">
            <a:extLst>
              <a:ext uri="{FF2B5EF4-FFF2-40B4-BE49-F238E27FC236}">
                <a16:creationId xmlns:a16="http://schemas.microsoft.com/office/drawing/2014/main" id="{D76845AC-CFA6-9192-DA9F-1B8E4E573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6210" y="4281325"/>
            <a:ext cx="3784835" cy="2422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996DE1CD-AF81-74C7-4AB1-05D590544F87}"/>
              </a:ext>
            </a:extLst>
          </p:cNvPr>
          <p:cNvGrpSpPr/>
          <p:nvPr/>
        </p:nvGrpSpPr>
        <p:grpSpPr>
          <a:xfrm>
            <a:off x="6278267" y="1622054"/>
            <a:ext cx="4520719" cy="2487394"/>
            <a:chOff x="1963738" y="1031358"/>
            <a:chExt cx="8262937" cy="4214104"/>
          </a:xfrm>
        </p:grpSpPr>
        <p:pic>
          <p:nvPicPr>
            <p:cNvPr id="2058" name="Picture 10" descr="Laptop computer isolated on white background Vector Image">
              <a:extLst>
                <a:ext uri="{FF2B5EF4-FFF2-40B4-BE49-F238E27FC236}">
                  <a16:creationId xmlns:a16="http://schemas.microsoft.com/office/drawing/2014/main" id="{193EF4E1-1F54-F1EA-2974-4B317A9A60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63738" y="1031358"/>
              <a:ext cx="8262937" cy="4214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989770E7-B70C-FD71-1DF7-B0650B061B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29230" y="1189126"/>
              <a:ext cx="685850" cy="3076078"/>
            </a:xfrm>
            <a:prstGeom prst="rect">
              <a:avLst/>
            </a:prstGeom>
          </p:spPr>
        </p:pic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id="{C2DDA8C4-9F1E-FC00-7435-745EFA60839D}"/>
                </a:ext>
              </a:extLst>
            </p:cNvPr>
            <p:cNvGrpSpPr/>
            <p:nvPr/>
          </p:nvGrpSpPr>
          <p:grpSpPr>
            <a:xfrm>
              <a:off x="3349257" y="1189126"/>
              <a:ext cx="5107519" cy="3076078"/>
              <a:chOff x="3349257" y="1189126"/>
              <a:chExt cx="5107519" cy="3076078"/>
            </a:xfrm>
          </p:grpSpPr>
          <p:pic>
            <p:nvPicPr>
              <p:cNvPr id="6" name="Afbeelding 5">
                <a:extLst>
                  <a:ext uri="{FF2B5EF4-FFF2-40B4-BE49-F238E27FC236}">
                    <a16:creationId xmlns:a16="http://schemas.microsoft.com/office/drawing/2014/main" id="{A43ED018-7857-A194-1DB1-5CAA751D14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49257" y="1189126"/>
                <a:ext cx="685850" cy="3076078"/>
              </a:xfrm>
              <a:prstGeom prst="rect">
                <a:avLst/>
              </a:prstGeom>
            </p:spPr>
          </p:pic>
          <p:pic>
            <p:nvPicPr>
              <p:cNvPr id="5" name="Afbeelding 4">
                <a:extLst>
                  <a:ext uri="{FF2B5EF4-FFF2-40B4-BE49-F238E27FC236}">
                    <a16:creationId xmlns:a16="http://schemas.microsoft.com/office/drawing/2014/main" id="{E9DC51FD-C858-EFF2-97FF-63DD56C095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33907" y="1189126"/>
                <a:ext cx="4822869" cy="3076078"/>
              </a:xfrm>
              <a:prstGeom prst="rect">
                <a:avLst/>
              </a:prstGeom>
            </p:spPr>
          </p:pic>
        </p:grpSp>
      </p:grpSp>
      <p:sp>
        <p:nvSpPr>
          <p:cNvPr id="2" name="Rechthoek 10">
            <a:extLst>
              <a:ext uri="{FF2B5EF4-FFF2-40B4-BE49-F238E27FC236}">
                <a16:creationId xmlns:a16="http://schemas.microsoft.com/office/drawing/2014/main" id="{0A841083-C08D-8424-C66C-40F196D65384}"/>
              </a:ext>
            </a:extLst>
          </p:cNvPr>
          <p:cNvSpPr/>
          <p:nvPr/>
        </p:nvSpPr>
        <p:spPr>
          <a:xfrm>
            <a:off x="798654" y="748741"/>
            <a:ext cx="108761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327F15"/>
                </a:solidFill>
                <a:latin typeface="Calibri" panose="020F0502020204030204" pitchFamily="34" charset="0"/>
              </a:rPr>
              <a:t>Onze mobiliteitsaanpak voor werkgevers</a:t>
            </a:r>
          </a:p>
        </p:txBody>
      </p:sp>
    </p:spTree>
    <p:extLst>
      <p:ext uri="{BB962C8B-B14F-4D97-AF65-F5344CB8AC3E}">
        <p14:creationId xmlns:p14="http://schemas.microsoft.com/office/powerpoint/2010/main" val="19213955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wrap="square" lIns="108000" tIns="180000" rIns="360000" bIns="360000" rtlCol="0" anchor="t" anchorCtr="0">
        <a:spAutoFit/>
      </a:bodyPr>
      <a:lstStyle>
        <a:defPPr marL="180000" algn="l">
          <a:lnSpc>
            <a:spcPts val="6000"/>
          </a:lnSpc>
          <a:defRPr sz="5400" b="1" dirty="0" smtClean="0">
            <a:solidFill>
              <a:srgbClr val="018000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MB069 ZLB 01" id="{41FD0A0B-28A9-9B46-81DA-DE169A9FA63A}" vid="{EA9CBBBC-7F01-8546-AB0E-1FD40580B677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220</TotalTime>
  <Words>967</Words>
  <Application>Microsoft Office PowerPoint</Application>
  <PresentationFormat>Breedbeeld</PresentationFormat>
  <Paragraphs>175</Paragraphs>
  <Slides>33</Slides>
  <Notes>9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Mark Pro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Esther Saris -EST.21</dc:creator>
  <cp:lastModifiedBy>Stan Custers</cp:lastModifiedBy>
  <cp:revision>605</cp:revision>
  <cp:lastPrinted>2023-04-12T05:51:16Z</cp:lastPrinted>
  <dcterms:created xsi:type="dcterms:W3CDTF">2019-11-22T07:00:39Z</dcterms:created>
  <dcterms:modified xsi:type="dcterms:W3CDTF">2023-06-21T07:50:36Z</dcterms:modified>
</cp:coreProperties>
</file>